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49" r:id="rId1"/>
  </p:sldMasterIdLst>
  <p:sldIdLst>
    <p:sldId id="809" r:id="rId2"/>
    <p:sldId id="855" r:id="rId3"/>
    <p:sldId id="810" r:id="rId4"/>
    <p:sldId id="811" r:id="rId5"/>
    <p:sldId id="812" r:id="rId6"/>
    <p:sldId id="813" r:id="rId7"/>
    <p:sldId id="814" r:id="rId8"/>
    <p:sldId id="815" r:id="rId9"/>
    <p:sldId id="816" r:id="rId10"/>
    <p:sldId id="817" r:id="rId11"/>
    <p:sldId id="818" r:id="rId12"/>
    <p:sldId id="819" r:id="rId13"/>
    <p:sldId id="820" r:id="rId14"/>
    <p:sldId id="821" r:id="rId15"/>
    <p:sldId id="822" r:id="rId16"/>
    <p:sldId id="823" r:id="rId17"/>
    <p:sldId id="824" r:id="rId18"/>
    <p:sldId id="825" r:id="rId19"/>
    <p:sldId id="826" r:id="rId20"/>
    <p:sldId id="827" r:id="rId21"/>
    <p:sldId id="828" r:id="rId22"/>
    <p:sldId id="829" r:id="rId23"/>
    <p:sldId id="830" r:id="rId24"/>
    <p:sldId id="831" r:id="rId25"/>
    <p:sldId id="832" r:id="rId26"/>
    <p:sldId id="833" r:id="rId27"/>
    <p:sldId id="834" r:id="rId28"/>
    <p:sldId id="835" r:id="rId29"/>
    <p:sldId id="836" r:id="rId30"/>
    <p:sldId id="837" r:id="rId31"/>
    <p:sldId id="838" r:id="rId32"/>
    <p:sldId id="839" r:id="rId33"/>
    <p:sldId id="840" r:id="rId34"/>
    <p:sldId id="841" r:id="rId35"/>
    <p:sldId id="842" r:id="rId36"/>
    <p:sldId id="843" r:id="rId37"/>
    <p:sldId id="844" r:id="rId38"/>
    <p:sldId id="845" r:id="rId39"/>
    <p:sldId id="846" r:id="rId40"/>
    <p:sldId id="847" r:id="rId41"/>
    <p:sldId id="848" r:id="rId42"/>
    <p:sldId id="849" r:id="rId43"/>
    <p:sldId id="850" r:id="rId44"/>
    <p:sldId id="851" r:id="rId45"/>
    <p:sldId id="852" r:id="rId46"/>
    <p:sldId id="853" r:id="rId47"/>
    <p:sldId id="854" r:id="rId48"/>
  </p:sldIdLst>
  <p:sldSz cx="12192000" cy="6858000"/>
  <p:notesSz cx="6858000" cy="9144000"/>
  <p:defaultTextStyle>
    <a:defPPr>
      <a:defRPr lang="zh-CN"/>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B4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napToObjects="1">
      <p:cViewPr varScale="1">
        <p:scale>
          <a:sx n="86" d="100"/>
          <a:sy n="86" d="100"/>
        </p:scale>
        <p:origin x="514" y="6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6">
            <a:extLst>
              <a:ext uri="{FF2B5EF4-FFF2-40B4-BE49-F238E27FC236}">
                <a16:creationId xmlns:a16="http://schemas.microsoft.com/office/drawing/2014/main" id="{56591B66-8DB5-4514-8BC7-6FCCB2327C69}"/>
              </a:ext>
            </a:extLst>
          </p:cNvPr>
          <p:cNvGrpSpPr>
            <a:grpSpLocks/>
          </p:cNvGrpSpPr>
          <p:nvPr/>
        </p:nvGrpSpPr>
        <p:grpSpPr bwMode="auto">
          <a:xfrm>
            <a:off x="0" y="-7938"/>
            <a:ext cx="12192000" cy="6865938"/>
            <a:chOff x="0" y="-8467"/>
            <a:chExt cx="12192000" cy="6866467"/>
          </a:xfrm>
        </p:grpSpPr>
        <p:cxnSp>
          <p:nvCxnSpPr>
            <p:cNvPr id="5" name="Straight Connector 31">
              <a:extLst>
                <a:ext uri="{FF2B5EF4-FFF2-40B4-BE49-F238E27FC236}">
                  <a16:creationId xmlns:a16="http://schemas.microsoft.com/office/drawing/2014/main" id="{0C6AC296-A75A-472D-8050-981F28251E5F}"/>
                </a:ext>
              </a:extLst>
            </p:cNvPr>
            <p:cNvCxnSpPr/>
            <p:nvPr/>
          </p:nvCxnSpPr>
          <p:spPr>
            <a:xfrm>
              <a:off x="9371013" y="-528"/>
              <a:ext cx="1219200" cy="6858528"/>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 name="Straight Connector 20">
              <a:extLst>
                <a:ext uri="{FF2B5EF4-FFF2-40B4-BE49-F238E27FC236}">
                  <a16:creationId xmlns:a16="http://schemas.microsoft.com/office/drawing/2014/main" id="{A40D1080-8482-466A-8556-2F57DD66FC56}"/>
                </a:ext>
              </a:extLst>
            </p:cNvPr>
            <p:cNvCxnSpPr/>
            <p:nvPr/>
          </p:nvCxnSpPr>
          <p:spPr>
            <a:xfrm flipH="1">
              <a:off x="7424738" y="3681168"/>
              <a:ext cx="4764087" cy="3176832"/>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 name="Rectangle 23">
              <a:extLst>
                <a:ext uri="{FF2B5EF4-FFF2-40B4-BE49-F238E27FC236}">
                  <a16:creationId xmlns:a16="http://schemas.microsoft.com/office/drawing/2014/main" id="{7D4A9795-446D-4AF2-A895-1E648613A52E}"/>
                </a:ext>
              </a:extLst>
            </p:cNvPr>
            <p:cNvSpPr/>
            <p:nvPr/>
          </p:nvSpPr>
          <p:spPr>
            <a:xfrm>
              <a:off x="9182100" y="-8467"/>
              <a:ext cx="3006725"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 name="Rectangle 25">
              <a:extLst>
                <a:ext uri="{FF2B5EF4-FFF2-40B4-BE49-F238E27FC236}">
                  <a16:creationId xmlns:a16="http://schemas.microsoft.com/office/drawing/2014/main" id="{EF8F9440-2A7C-49F5-A51C-5820FA53B201}"/>
                </a:ext>
              </a:extLst>
            </p:cNvPr>
            <p:cNvSpPr/>
            <p:nvPr/>
          </p:nvSpPr>
          <p:spPr>
            <a:xfrm>
              <a:off x="9602788" y="-8467"/>
              <a:ext cx="2589212"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Isosceles Triangle 26">
              <a:extLst>
                <a:ext uri="{FF2B5EF4-FFF2-40B4-BE49-F238E27FC236}">
                  <a16:creationId xmlns:a16="http://schemas.microsoft.com/office/drawing/2014/main" id="{CA92B36D-B1DA-428B-9785-4057090A245A}"/>
                </a:ext>
              </a:extLst>
            </p:cNvPr>
            <p:cNvSpPr/>
            <p:nvPr/>
          </p:nvSpPr>
          <p:spPr>
            <a:xfrm>
              <a:off x="8932863" y="3047706"/>
              <a:ext cx="3259137" cy="3810294"/>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27">
              <a:extLst>
                <a:ext uri="{FF2B5EF4-FFF2-40B4-BE49-F238E27FC236}">
                  <a16:creationId xmlns:a16="http://schemas.microsoft.com/office/drawing/2014/main" id="{283B81A5-9E88-4885-926D-EDEAABF7DCE5}"/>
                </a:ext>
              </a:extLst>
            </p:cNvPr>
            <p:cNvSpPr/>
            <p:nvPr/>
          </p:nvSpPr>
          <p:spPr>
            <a:xfrm>
              <a:off x="9334500" y="-8467"/>
              <a:ext cx="2854325"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28">
              <a:extLst>
                <a:ext uri="{FF2B5EF4-FFF2-40B4-BE49-F238E27FC236}">
                  <a16:creationId xmlns:a16="http://schemas.microsoft.com/office/drawing/2014/main" id="{70983097-1728-4A46-AB4D-4589CC3C2275}"/>
                </a:ext>
              </a:extLst>
            </p:cNvPr>
            <p:cNvSpPr/>
            <p:nvPr/>
          </p:nvSpPr>
          <p:spPr>
            <a:xfrm>
              <a:off x="10898188" y="-8467"/>
              <a:ext cx="1290637"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29">
              <a:extLst>
                <a:ext uri="{FF2B5EF4-FFF2-40B4-BE49-F238E27FC236}">
                  <a16:creationId xmlns:a16="http://schemas.microsoft.com/office/drawing/2014/main" id="{F4BA580B-948A-4824-B160-B63344EFA09B}"/>
                </a:ext>
              </a:extLst>
            </p:cNvPr>
            <p:cNvSpPr/>
            <p:nvPr/>
          </p:nvSpPr>
          <p:spPr>
            <a:xfrm>
              <a:off x="10939463" y="-8467"/>
              <a:ext cx="1249362"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30">
              <a:extLst>
                <a:ext uri="{FF2B5EF4-FFF2-40B4-BE49-F238E27FC236}">
                  <a16:creationId xmlns:a16="http://schemas.microsoft.com/office/drawing/2014/main" id="{943FC9C1-F587-4BEB-86A2-FF63C6479631}"/>
                </a:ext>
              </a:extLst>
            </p:cNvPr>
            <p:cNvSpPr/>
            <p:nvPr/>
          </p:nvSpPr>
          <p:spPr>
            <a:xfrm>
              <a:off x="10371138" y="3589086"/>
              <a:ext cx="1817687" cy="3268914"/>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8">
              <a:extLst>
                <a:ext uri="{FF2B5EF4-FFF2-40B4-BE49-F238E27FC236}">
                  <a16:creationId xmlns:a16="http://schemas.microsoft.com/office/drawing/2014/main" id="{DA5F1A2F-4CAF-495A-9763-E2374F07F1ED}"/>
                </a:ext>
              </a:extLst>
            </p:cNvPr>
            <p:cNvSpPr/>
            <p:nvPr/>
          </p:nvSpPr>
          <p:spPr>
            <a:xfrm rot="10800000">
              <a:off x="0" y="-528"/>
              <a:ext cx="842963" cy="5666225"/>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b="1">
                <a:solidFill>
                  <a:schemeClr val="accent1">
                    <a:lumMod val="75000"/>
                  </a:schemeClr>
                </a:solidFill>
                <a:latin typeface="宋体" panose="02010600030101010101" pitchFamily="2" charset="-122"/>
                <a:ea typeface="宋体" panose="02010600030101010101" pitchFamily="2" charset="-122"/>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15" name="Date Placeholder 3">
            <a:extLst>
              <a:ext uri="{FF2B5EF4-FFF2-40B4-BE49-F238E27FC236}">
                <a16:creationId xmlns:a16="http://schemas.microsoft.com/office/drawing/2014/main" id="{35176149-D347-4820-BF51-0E4C2E6E222A}"/>
              </a:ext>
            </a:extLst>
          </p:cNvPr>
          <p:cNvSpPr>
            <a:spLocks noGrp="1"/>
          </p:cNvSpPr>
          <p:nvPr>
            <p:ph type="dt" sz="half" idx="10"/>
          </p:nvPr>
        </p:nvSpPr>
        <p:spPr/>
        <p:txBody>
          <a:bodyPr/>
          <a:lstStyle>
            <a:lvl1pPr>
              <a:defRPr/>
            </a:lvl1pPr>
          </a:lstStyle>
          <a:p>
            <a:pPr>
              <a:defRPr/>
            </a:pPr>
            <a:fld id="{B69629F4-A375-4E6F-B216-039DC459843B}" type="datetimeFigureOut">
              <a:rPr lang="en-US"/>
              <a:pPr>
                <a:defRPr/>
              </a:pPr>
              <a:t>4/27/2023</a:t>
            </a:fld>
            <a:endParaRPr lang="en-US" dirty="0">
              <a:solidFill>
                <a:srgbClr val="FFFFFF"/>
              </a:solidFill>
            </a:endParaRPr>
          </a:p>
        </p:txBody>
      </p:sp>
      <p:sp>
        <p:nvSpPr>
          <p:cNvPr id="16" name="Footer Placeholder 4">
            <a:extLst>
              <a:ext uri="{FF2B5EF4-FFF2-40B4-BE49-F238E27FC236}">
                <a16:creationId xmlns:a16="http://schemas.microsoft.com/office/drawing/2014/main" id="{813D2AB3-DDBB-41E3-B496-986CC5B3C0B8}"/>
              </a:ext>
            </a:extLst>
          </p:cNvPr>
          <p:cNvSpPr>
            <a:spLocks noGrp="1"/>
          </p:cNvSpPr>
          <p:nvPr>
            <p:ph type="ftr" sz="quarter" idx="11"/>
          </p:nvPr>
        </p:nvSpPr>
        <p:spPr/>
        <p:txBody>
          <a:bodyPr/>
          <a:lstStyle>
            <a:lvl1pPr>
              <a:defRPr/>
            </a:lvl1pPr>
          </a:lstStyle>
          <a:p>
            <a:pPr>
              <a:defRPr/>
            </a:pPr>
            <a:endParaRPr lang="en-US"/>
          </a:p>
        </p:txBody>
      </p:sp>
      <p:sp>
        <p:nvSpPr>
          <p:cNvPr id="17" name="Slide Number Placeholder 5">
            <a:extLst>
              <a:ext uri="{FF2B5EF4-FFF2-40B4-BE49-F238E27FC236}">
                <a16:creationId xmlns:a16="http://schemas.microsoft.com/office/drawing/2014/main" id="{37F97BD3-B1AD-4619-9FC9-D6D0D3C8F392}"/>
              </a:ext>
            </a:extLst>
          </p:cNvPr>
          <p:cNvSpPr>
            <a:spLocks noGrp="1"/>
          </p:cNvSpPr>
          <p:nvPr>
            <p:ph type="sldNum" sz="quarter" idx="12"/>
          </p:nvPr>
        </p:nvSpPr>
        <p:spPr/>
        <p:txBody>
          <a:bodyPr/>
          <a:lstStyle>
            <a:lvl1pPr>
              <a:defRPr/>
            </a:lvl1pPr>
          </a:lstStyle>
          <a:p>
            <a:pPr>
              <a:defRPr/>
            </a:pPr>
            <a:fld id="{A8310FDA-BD43-49FF-836A-90A13E743BC4}" type="slidenum">
              <a:rPr lang="en-US" altLang="zh-CN"/>
              <a:pPr>
                <a:defRPr/>
              </a:pPr>
              <a:t>‹#›</a:t>
            </a:fld>
            <a:endParaRPr lang="en-US" altLang="zh-CN"/>
          </a:p>
        </p:txBody>
      </p:sp>
    </p:spTree>
    <p:extLst>
      <p:ext uri="{BB962C8B-B14F-4D97-AF65-F5344CB8AC3E}">
        <p14:creationId xmlns:p14="http://schemas.microsoft.com/office/powerpoint/2010/main" val="2370110387"/>
      </p:ext>
    </p:extLst>
  </p:cSld>
  <p:clrMapOvr>
    <a:masterClrMapping/>
  </p:clrMapOvr>
  <p:transition>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a:extLst>
              <a:ext uri="{FF2B5EF4-FFF2-40B4-BE49-F238E27FC236}">
                <a16:creationId xmlns:a16="http://schemas.microsoft.com/office/drawing/2014/main" id="{7688437E-BF98-4D55-A5C6-59D72B4D4F9F}"/>
              </a:ext>
            </a:extLst>
          </p:cNvPr>
          <p:cNvSpPr>
            <a:spLocks noGrp="1"/>
          </p:cNvSpPr>
          <p:nvPr>
            <p:ph type="dt" sz="half" idx="10"/>
          </p:nvPr>
        </p:nvSpPr>
        <p:spPr/>
        <p:txBody>
          <a:bodyPr/>
          <a:lstStyle>
            <a:lvl1pPr>
              <a:defRPr/>
            </a:lvl1pPr>
          </a:lstStyle>
          <a:p>
            <a:pPr>
              <a:defRPr/>
            </a:pPr>
            <a:fld id="{0D0FB58C-7AD4-4462-9C88-6F9ACA3C9AD7}"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0D6D25AC-98B4-4288-A780-B3706AE2C808}"/>
              </a:ext>
            </a:extLst>
          </p:cNvPr>
          <p:cNvSpPr>
            <a:spLocks noGrp="1"/>
          </p:cNvSpPr>
          <p:nvPr>
            <p:ph type="ftr" sz="quarter" idx="11"/>
          </p:nvPr>
        </p:nvSpPr>
        <p:spPr/>
        <p:txBody>
          <a:bodyPr/>
          <a:lstStyle>
            <a:lvl1pPr>
              <a:defRPr/>
            </a:lvl1pPr>
          </a:lstStyle>
          <a:p>
            <a:pPr>
              <a:defRPr/>
            </a:pPr>
            <a:endParaRPr lang="zh-CN" altLang="en-US"/>
          </a:p>
        </p:txBody>
      </p:sp>
      <p:sp>
        <p:nvSpPr>
          <p:cNvPr id="6" name="Slide Number Placeholder 5">
            <a:extLst>
              <a:ext uri="{FF2B5EF4-FFF2-40B4-BE49-F238E27FC236}">
                <a16:creationId xmlns:a16="http://schemas.microsoft.com/office/drawing/2014/main" id="{FD51B6BA-C1D6-4E5D-A4F8-0884F0593120}"/>
              </a:ext>
            </a:extLst>
          </p:cNvPr>
          <p:cNvSpPr>
            <a:spLocks noGrp="1"/>
          </p:cNvSpPr>
          <p:nvPr>
            <p:ph type="sldNum" sz="quarter" idx="12"/>
          </p:nvPr>
        </p:nvSpPr>
        <p:spPr/>
        <p:txBody>
          <a:bodyPr/>
          <a:lstStyle>
            <a:lvl1pPr>
              <a:defRPr/>
            </a:lvl1pPr>
          </a:lstStyle>
          <a:p>
            <a:pPr>
              <a:defRPr/>
            </a:pPr>
            <a:fld id="{5CC044EF-5CAC-41C2-BE7A-FF49FDF56139}" type="slidenum">
              <a:rPr lang="zh-CN" altLang="en-US"/>
              <a:pPr>
                <a:defRPr/>
              </a:pPr>
              <a:t>‹#›</a:t>
            </a:fld>
            <a:endParaRPr lang="zh-CN" altLang="en-US"/>
          </a:p>
        </p:txBody>
      </p:sp>
    </p:spTree>
    <p:extLst>
      <p:ext uri="{BB962C8B-B14F-4D97-AF65-F5344CB8AC3E}">
        <p14:creationId xmlns:p14="http://schemas.microsoft.com/office/powerpoint/2010/main" val="3970358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5" name="TextBox 19">
            <a:extLst>
              <a:ext uri="{FF2B5EF4-FFF2-40B4-BE49-F238E27FC236}">
                <a16:creationId xmlns:a16="http://schemas.microsoft.com/office/drawing/2014/main" id="{FDD27216-4316-4C93-9B80-E30D8591B8BA}"/>
              </a:ext>
            </a:extLst>
          </p:cNvPr>
          <p:cNvSpPr txBox="1">
            <a:spLocks noChangeArrowheads="1"/>
          </p:cNvSpPr>
          <p:nvPr/>
        </p:nvSpPr>
        <p:spPr bwMode="auto">
          <a:xfrm>
            <a:off x="541338" y="790575"/>
            <a:ext cx="609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8000">
                <a:solidFill>
                  <a:srgbClr val="CEB5DD"/>
                </a:solidFill>
                <a:latin typeface="Arial" panose="020B0604020202020204" pitchFamily="34" charset="0"/>
              </a:rPr>
              <a:t>“</a:t>
            </a:r>
          </a:p>
        </p:txBody>
      </p:sp>
      <p:sp>
        <p:nvSpPr>
          <p:cNvPr id="6" name="TextBox 21">
            <a:extLst>
              <a:ext uri="{FF2B5EF4-FFF2-40B4-BE49-F238E27FC236}">
                <a16:creationId xmlns:a16="http://schemas.microsoft.com/office/drawing/2014/main" id="{4DC0C69D-C715-46DF-A8A9-F8EC629B333A}"/>
              </a:ext>
            </a:extLst>
          </p:cNvPr>
          <p:cNvSpPr txBox="1">
            <a:spLocks noChangeArrowheads="1"/>
          </p:cNvSpPr>
          <p:nvPr/>
        </p:nvSpPr>
        <p:spPr bwMode="auto">
          <a:xfrm>
            <a:off x="8893175" y="2886075"/>
            <a:ext cx="6096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8000">
                <a:solidFill>
                  <a:srgbClr val="CEB5DD"/>
                </a:solidFill>
                <a:latin typeface="Arial" panose="020B0604020202020204" pitchFamily="34" charset="0"/>
              </a:rPr>
              <a:t>”</a:t>
            </a:r>
            <a:endParaRPr lang="en-US" altLang="zh-CN">
              <a:solidFill>
                <a:srgbClr val="CEB5DD"/>
              </a:solidFill>
              <a:latin typeface="Arial" panose="020B0604020202020204" pitchFamily="34" charset="0"/>
            </a:endParaRPr>
          </a:p>
        </p:txBody>
      </p:sp>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7" name="Date Placeholder 3">
            <a:extLst>
              <a:ext uri="{FF2B5EF4-FFF2-40B4-BE49-F238E27FC236}">
                <a16:creationId xmlns:a16="http://schemas.microsoft.com/office/drawing/2014/main" id="{0A1FC5E6-9E35-4FBF-9E8F-82212D8FB811}"/>
              </a:ext>
            </a:extLst>
          </p:cNvPr>
          <p:cNvSpPr>
            <a:spLocks noGrp="1"/>
          </p:cNvSpPr>
          <p:nvPr>
            <p:ph type="dt" sz="half" idx="14"/>
          </p:nvPr>
        </p:nvSpPr>
        <p:spPr/>
        <p:txBody>
          <a:bodyPr/>
          <a:lstStyle>
            <a:lvl1pPr>
              <a:defRPr/>
            </a:lvl1pPr>
          </a:lstStyle>
          <a:p>
            <a:pPr>
              <a:defRPr/>
            </a:pPr>
            <a:fld id="{923E955F-8D44-40BE-B75F-FD604A558165}" type="datetimeFigureOut">
              <a:rPr lang="zh-CN" altLang="en-US"/>
              <a:pPr>
                <a:defRPr/>
              </a:pPr>
              <a:t>2023-04-27</a:t>
            </a:fld>
            <a:endParaRPr lang="zh-CN" altLang="en-US"/>
          </a:p>
        </p:txBody>
      </p:sp>
      <p:sp>
        <p:nvSpPr>
          <p:cNvPr id="8" name="Footer Placeholder 4">
            <a:extLst>
              <a:ext uri="{FF2B5EF4-FFF2-40B4-BE49-F238E27FC236}">
                <a16:creationId xmlns:a16="http://schemas.microsoft.com/office/drawing/2014/main" id="{44FF49C7-F7C4-4041-905F-61D0290124EB}"/>
              </a:ext>
            </a:extLst>
          </p:cNvPr>
          <p:cNvSpPr>
            <a:spLocks noGrp="1"/>
          </p:cNvSpPr>
          <p:nvPr>
            <p:ph type="ftr" sz="quarter" idx="15"/>
          </p:nvPr>
        </p:nvSpPr>
        <p:spPr/>
        <p:txBody>
          <a:bodyPr/>
          <a:lstStyle>
            <a:lvl1pPr>
              <a:defRPr/>
            </a:lvl1pPr>
          </a:lstStyle>
          <a:p>
            <a:pPr>
              <a:defRPr/>
            </a:pPr>
            <a:endParaRPr lang="zh-CN" altLang="en-US"/>
          </a:p>
        </p:txBody>
      </p:sp>
      <p:sp>
        <p:nvSpPr>
          <p:cNvPr id="9" name="Slide Number Placeholder 5">
            <a:extLst>
              <a:ext uri="{FF2B5EF4-FFF2-40B4-BE49-F238E27FC236}">
                <a16:creationId xmlns:a16="http://schemas.microsoft.com/office/drawing/2014/main" id="{7AD4069E-9C72-4895-BDCA-E232B1E95290}"/>
              </a:ext>
            </a:extLst>
          </p:cNvPr>
          <p:cNvSpPr>
            <a:spLocks noGrp="1"/>
          </p:cNvSpPr>
          <p:nvPr>
            <p:ph type="sldNum" sz="quarter" idx="16"/>
          </p:nvPr>
        </p:nvSpPr>
        <p:spPr/>
        <p:txBody>
          <a:bodyPr/>
          <a:lstStyle>
            <a:lvl1pPr>
              <a:defRPr/>
            </a:lvl1pPr>
          </a:lstStyle>
          <a:p>
            <a:pPr>
              <a:defRPr/>
            </a:pPr>
            <a:fld id="{5D8422D0-AC72-42E1-A1AF-26FFA452E5FF}" type="slidenum">
              <a:rPr lang="zh-CN" altLang="en-US"/>
              <a:pPr>
                <a:defRPr/>
              </a:pPr>
              <a:t>‹#›</a:t>
            </a:fld>
            <a:endParaRPr lang="zh-CN" altLang="en-US"/>
          </a:p>
        </p:txBody>
      </p:sp>
    </p:spTree>
    <p:extLst>
      <p:ext uri="{BB962C8B-B14F-4D97-AF65-F5344CB8AC3E}">
        <p14:creationId xmlns:p14="http://schemas.microsoft.com/office/powerpoint/2010/main" val="2077293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a:extLst>
              <a:ext uri="{FF2B5EF4-FFF2-40B4-BE49-F238E27FC236}">
                <a16:creationId xmlns:a16="http://schemas.microsoft.com/office/drawing/2014/main" id="{98219FF6-8A08-4081-94D1-4E8DD77FB3AC}"/>
              </a:ext>
            </a:extLst>
          </p:cNvPr>
          <p:cNvSpPr>
            <a:spLocks noGrp="1"/>
          </p:cNvSpPr>
          <p:nvPr>
            <p:ph type="dt" sz="half" idx="10"/>
          </p:nvPr>
        </p:nvSpPr>
        <p:spPr/>
        <p:txBody>
          <a:bodyPr/>
          <a:lstStyle>
            <a:lvl1pPr>
              <a:defRPr/>
            </a:lvl1pPr>
          </a:lstStyle>
          <a:p>
            <a:pPr>
              <a:defRPr/>
            </a:pPr>
            <a:fld id="{5FAE5903-6F83-45A2-9B2B-94AC2300FBC1}"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D31223D7-A88F-4374-9D52-DE5A7DBA1284}"/>
              </a:ext>
            </a:extLst>
          </p:cNvPr>
          <p:cNvSpPr>
            <a:spLocks noGrp="1"/>
          </p:cNvSpPr>
          <p:nvPr>
            <p:ph type="ftr" sz="quarter" idx="11"/>
          </p:nvPr>
        </p:nvSpPr>
        <p:spPr/>
        <p:txBody>
          <a:bodyPr/>
          <a:lstStyle>
            <a:lvl1pPr>
              <a:defRPr/>
            </a:lvl1pPr>
          </a:lstStyle>
          <a:p>
            <a:pPr>
              <a:defRPr/>
            </a:pPr>
            <a:endParaRPr lang="zh-CN" altLang="en-US"/>
          </a:p>
        </p:txBody>
      </p:sp>
      <p:sp>
        <p:nvSpPr>
          <p:cNvPr id="6" name="Slide Number Placeholder 5">
            <a:extLst>
              <a:ext uri="{FF2B5EF4-FFF2-40B4-BE49-F238E27FC236}">
                <a16:creationId xmlns:a16="http://schemas.microsoft.com/office/drawing/2014/main" id="{60034A80-3BF5-47CA-AC88-C2832EAC3EBC}"/>
              </a:ext>
            </a:extLst>
          </p:cNvPr>
          <p:cNvSpPr>
            <a:spLocks noGrp="1"/>
          </p:cNvSpPr>
          <p:nvPr>
            <p:ph type="sldNum" sz="quarter" idx="12"/>
          </p:nvPr>
        </p:nvSpPr>
        <p:spPr/>
        <p:txBody>
          <a:bodyPr/>
          <a:lstStyle>
            <a:lvl1pPr>
              <a:defRPr/>
            </a:lvl1pPr>
          </a:lstStyle>
          <a:p>
            <a:pPr>
              <a:defRPr/>
            </a:pPr>
            <a:fld id="{7970EE83-970E-466B-B814-5BA14D907221}" type="slidenum">
              <a:rPr lang="zh-CN" altLang="en-US"/>
              <a:pPr>
                <a:defRPr/>
              </a:pPr>
              <a:t>‹#›</a:t>
            </a:fld>
            <a:endParaRPr lang="zh-CN" altLang="en-US"/>
          </a:p>
        </p:txBody>
      </p:sp>
    </p:spTree>
    <p:extLst>
      <p:ext uri="{BB962C8B-B14F-4D97-AF65-F5344CB8AC3E}">
        <p14:creationId xmlns:p14="http://schemas.microsoft.com/office/powerpoint/2010/main" val="3980017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5" name="TextBox 23">
            <a:extLst>
              <a:ext uri="{FF2B5EF4-FFF2-40B4-BE49-F238E27FC236}">
                <a16:creationId xmlns:a16="http://schemas.microsoft.com/office/drawing/2014/main" id="{AD2259AA-6A7E-44EF-9120-FA72064DAA91}"/>
              </a:ext>
            </a:extLst>
          </p:cNvPr>
          <p:cNvSpPr txBox="1">
            <a:spLocks noChangeArrowheads="1"/>
          </p:cNvSpPr>
          <p:nvPr/>
        </p:nvSpPr>
        <p:spPr bwMode="auto">
          <a:xfrm>
            <a:off x="541338" y="790575"/>
            <a:ext cx="609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8000">
                <a:solidFill>
                  <a:srgbClr val="CEB5DD"/>
                </a:solidFill>
                <a:latin typeface="Arial" panose="020B0604020202020204" pitchFamily="34" charset="0"/>
              </a:rPr>
              <a:t>“</a:t>
            </a:r>
          </a:p>
        </p:txBody>
      </p:sp>
      <p:sp>
        <p:nvSpPr>
          <p:cNvPr id="6" name="TextBox 24">
            <a:extLst>
              <a:ext uri="{FF2B5EF4-FFF2-40B4-BE49-F238E27FC236}">
                <a16:creationId xmlns:a16="http://schemas.microsoft.com/office/drawing/2014/main" id="{1555AE8A-05FA-46CC-9125-1F0DFE6D27EC}"/>
              </a:ext>
            </a:extLst>
          </p:cNvPr>
          <p:cNvSpPr txBox="1">
            <a:spLocks noChangeArrowheads="1"/>
          </p:cNvSpPr>
          <p:nvPr/>
        </p:nvSpPr>
        <p:spPr bwMode="auto">
          <a:xfrm>
            <a:off x="8893175" y="2886075"/>
            <a:ext cx="6096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8000">
                <a:solidFill>
                  <a:srgbClr val="CEB5DD"/>
                </a:solidFill>
                <a:latin typeface="Arial" panose="020B0604020202020204" pitchFamily="34" charset="0"/>
              </a:rPr>
              <a:t>”</a:t>
            </a:r>
          </a:p>
        </p:txBody>
      </p:sp>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7" name="Date Placeholder 3">
            <a:extLst>
              <a:ext uri="{FF2B5EF4-FFF2-40B4-BE49-F238E27FC236}">
                <a16:creationId xmlns:a16="http://schemas.microsoft.com/office/drawing/2014/main" id="{1F9493C3-1C6B-4D3F-B04F-D41C55DB0CA4}"/>
              </a:ext>
            </a:extLst>
          </p:cNvPr>
          <p:cNvSpPr>
            <a:spLocks noGrp="1"/>
          </p:cNvSpPr>
          <p:nvPr>
            <p:ph type="dt" sz="half" idx="14"/>
          </p:nvPr>
        </p:nvSpPr>
        <p:spPr/>
        <p:txBody>
          <a:bodyPr/>
          <a:lstStyle>
            <a:lvl1pPr>
              <a:defRPr/>
            </a:lvl1pPr>
          </a:lstStyle>
          <a:p>
            <a:pPr>
              <a:defRPr/>
            </a:pPr>
            <a:fld id="{262DA9F4-C055-4EF0-8A88-528A9D5C2B5C}" type="datetimeFigureOut">
              <a:rPr lang="zh-CN" altLang="en-US"/>
              <a:pPr>
                <a:defRPr/>
              </a:pPr>
              <a:t>2023-04-27</a:t>
            </a:fld>
            <a:endParaRPr lang="zh-CN" altLang="en-US"/>
          </a:p>
        </p:txBody>
      </p:sp>
      <p:sp>
        <p:nvSpPr>
          <p:cNvPr id="8" name="Footer Placeholder 4">
            <a:extLst>
              <a:ext uri="{FF2B5EF4-FFF2-40B4-BE49-F238E27FC236}">
                <a16:creationId xmlns:a16="http://schemas.microsoft.com/office/drawing/2014/main" id="{81D2291C-9AE1-4AD4-BF5A-A5F6C784F0D5}"/>
              </a:ext>
            </a:extLst>
          </p:cNvPr>
          <p:cNvSpPr>
            <a:spLocks noGrp="1"/>
          </p:cNvSpPr>
          <p:nvPr>
            <p:ph type="ftr" sz="quarter" idx="15"/>
          </p:nvPr>
        </p:nvSpPr>
        <p:spPr/>
        <p:txBody>
          <a:bodyPr/>
          <a:lstStyle>
            <a:lvl1pPr>
              <a:defRPr/>
            </a:lvl1pPr>
          </a:lstStyle>
          <a:p>
            <a:pPr>
              <a:defRPr/>
            </a:pPr>
            <a:endParaRPr lang="zh-CN" altLang="en-US"/>
          </a:p>
        </p:txBody>
      </p:sp>
      <p:sp>
        <p:nvSpPr>
          <p:cNvPr id="9" name="Slide Number Placeholder 5">
            <a:extLst>
              <a:ext uri="{FF2B5EF4-FFF2-40B4-BE49-F238E27FC236}">
                <a16:creationId xmlns:a16="http://schemas.microsoft.com/office/drawing/2014/main" id="{402D5892-FF73-416B-B32F-766369201B6E}"/>
              </a:ext>
            </a:extLst>
          </p:cNvPr>
          <p:cNvSpPr>
            <a:spLocks noGrp="1"/>
          </p:cNvSpPr>
          <p:nvPr>
            <p:ph type="sldNum" sz="quarter" idx="16"/>
          </p:nvPr>
        </p:nvSpPr>
        <p:spPr/>
        <p:txBody>
          <a:bodyPr/>
          <a:lstStyle>
            <a:lvl1pPr>
              <a:defRPr/>
            </a:lvl1pPr>
          </a:lstStyle>
          <a:p>
            <a:pPr>
              <a:defRPr/>
            </a:pPr>
            <a:fld id="{92975F5E-C51D-43BF-9428-D687B41FA1B4}" type="slidenum">
              <a:rPr lang="zh-CN" altLang="en-US"/>
              <a:pPr>
                <a:defRPr/>
              </a:pPr>
              <a:t>‹#›</a:t>
            </a:fld>
            <a:endParaRPr lang="zh-CN" altLang="en-US"/>
          </a:p>
        </p:txBody>
      </p:sp>
    </p:spTree>
    <p:extLst>
      <p:ext uri="{BB962C8B-B14F-4D97-AF65-F5344CB8AC3E}">
        <p14:creationId xmlns:p14="http://schemas.microsoft.com/office/powerpoint/2010/main" val="3128451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5" name="Date Placeholder 3">
            <a:extLst>
              <a:ext uri="{FF2B5EF4-FFF2-40B4-BE49-F238E27FC236}">
                <a16:creationId xmlns:a16="http://schemas.microsoft.com/office/drawing/2014/main" id="{6C854F99-33BE-4C11-BFC9-101512C05E36}"/>
              </a:ext>
            </a:extLst>
          </p:cNvPr>
          <p:cNvSpPr>
            <a:spLocks noGrp="1"/>
          </p:cNvSpPr>
          <p:nvPr>
            <p:ph type="dt" sz="half" idx="14"/>
          </p:nvPr>
        </p:nvSpPr>
        <p:spPr/>
        <p:txBody>
          <a:bodyPr/>
          <a:lstStyle>
            <a:lvl1pPr>
              <a:defRPr/>
            </a:lvl1pPr>
          </a:lstStyle>
          <a:p>
            <a:pPr>
              <a:defRPr/>
            </a:pPr>
            <a:fld id="{D1CA54A0-75CF-4F94-92A8-5D49CF04658C}" type="datetimeFigureOut">
              <a:rPr lang="zh-CN" altLang="en-US"/>
              <a:pPr>
                <a:defRPr/>
              </a:pPr>
              <a:t>2023-04-27</a:t>
            </a:fld>
            <a:endParaRPr lang="zh-CN" altLang="en-US"/>
          </a:p>
        </p:txBody>
      </p:sp>
      <p:sp>
        <p:nvSpPr>
          <p:cNvPr id="6" name="Footer Placeholder 4">
            <a:extLst>
              <a:ext uri="{FF2B5EF4-FFF2-40B4-BE49-F238E27FC236}">
                <a16:creationId xmlns:a16="http://schemas.microsoft.com/office/drawing/2014/main" id="{535B47C5-5FCE-440C-A230-B1659C67D91B}"/>
              </a:ext>
            </a:extLst>
          </p:cNvPr>
          <p:cNvSpPr>
            <a:spLocks noGrp="1"/>
          </p:cNvSpPr>
          <p:nvPr>
            <p:ph type="ftr" sz="quarter" idx="15"/>
          </p:nvPr>
        </p:nvSpPr>
        <p:spPr/>
        <p:txBody>
          <a:bodyPr/>
          <a:lstStyle>
            <a:lvl1pPr>
              <a:defRPr/>
            </a:lvl1pPr>
          </a:lstStyle>
          <a:p>
            <a:pPr>
              <a:defRPr/>
            </a:pPr>
            <a:endParaRPr lang="zh-CN" altLang="en-US"/>
          </a:p>
        </p:txBody>
      </p:sp>
      <p:sp>
        <p:nvSpPr>
          <p:cNvPr id="7" name="Slide Number Placeholder 5">
            <a:extLst>
              <a:ext uri="{FF2B5EF4-FFF2-40B4-BE49-F238E27FC236}">
                <a16:creationId xmlns:a16="http://schemas.microsoft.com/office/drawing/2014/main" id="{2FB71F73-3F49-4BCC-9CB0-B0B6B7FE22C0}"/>
              </a:ext>
            </a:extLst>
          </p:cNvPr>
          <p:cNvSpPr>
            <a:spLocks noGrp="1"/>
          </p:cNvSpPr>
          <p:nvPr>
            <p:ph type="sldNum" sz="quarter" idx="16"/>
          </p:nvPr>
        </p:nvSpPr>
        <p:spPr/>
        <p:txBody>
          <a:bodyPr/>
          <a:lstStyle>
            <a:lvl1pPr>
              <a:defRPr/>
            </a:lvl1pPr>
          </a:lstStyle>
          <a:p>
            <a:pPr>
              <a:defRPr/>
            </a:pPr>
            <a:fld id="{CC0273A9-7BC7-42F6-92C3-EA70CD14986D}" type="slidenum">
              <a:rPr lang="zh-CN" altLang="en-US"/>
              <a:pPr>
                <a:defRPr/>
              </a:pPr>
              <a:t>‹#›</a:t>
            </a:fld>
            <a:endParaRPr lang="zh-CN" altLang="en-US"/>
          </a:p>
        </p:txBody>
      </p:sp>
    </p:spTree>
    <p:extLst>
      <p:ext uri="{BB962C8B-B14F-4D97-AF65-F5344CB8AC3E}">
        <p14:creationId xmlns:p14="http://schemas.microsoft.com/office/powerpoint/2010/main" val="1812464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a:extLst>
              <a:ext uri="{FF2B5EF4-FFF2-40B4-BE49-F238E27FC236}">
                <a16:creationId xmlns:a16="http://schemas.microsoft.com/office/drawing/2014/main" id="{8BC398D1-47CC-4351-80D5-32EC737E6127}"/>
              </a:ext>
            </a:extLst>
          </p:cNvPr>
          <p:cNvSpPr>
            <a:spLocks noGrp="1"/>
          </p:cNvSpPr>
          <p:nvPr>
            <p:ph type="dt" sz="half" idx="10"/>
          </p:nvPr>
        </p:nvSpPr>
        <p:spPr/>
        <p:txBody>
          <a:bodyPr/>
          <a:lstStyle>
            <a:lvl1pPr>
              <a:defRPr/>
            </a:lvl1pPr>
          </a:lstStyle>
          <a:p>
            <a:pPr>
              <a:defRPr/>
            </a:pPr>
            <a:fld id="{6139BF35-6EA0-44E6-946A-7BD8B4A2A016}"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20366F88-73A1-47E0-B858-F61D89DAF9AE}"/>
              </a:ext>
            </a:extLst>
          </p:cNvPr>
          <p:cNvSpPr>
            <a:spLocks noGrp="1"/>
          </p:cNvSpPr>
          <p:nvPr>
            <p:ph type="ftr" sz="quarter" idx="11"/>
          </p:nvPr>
        </p:nvSpPr>
        <p:spPr/>
        <p:txBody>
          <a:bodyPr/>
          <a:lstStyle>
            <a:lvl1pPr>
              <a:defRPr/>
            </a:lvl1pPr>
          </a:lstStyle>
          <a:p>
            <a:pPr>
              <a:defRPr/>
            </a:pPr>
            <a:endParaRPr lang="zh-CN" altLang="en-US"/>
          </a:p>
        </p:txBody>
      </p:sp>
      <p:sp>
        <p:nvSpPr>
          <p:cNvPr id="6" name="Slide Number Placeholder 5">
            <a:extLst>
              <a:ext uri="{FF2B5EF4-FFF2-40B4-BE49-F238E27FC236}">
                <a16:creationId xmlns:a16="http://schemas.microsoft.com/office/drawing/2014/main" id="{45D140C3-0CC7-4CC4-AE19-2387E7A1B8DD}"/>
              </a:ext>
            </a:extLst>
          </p:cNvPr>
          <p:cNvSpPr>
            <a:spLocks noGrp="1"/>
          </p:cNvSpPr>
          <p:nvPr>
            <p:ph type="sldNum" sz="quarter" idx="12"/>
          </p:nvPr>
        </p:nvSpPr>
        <p:spPr/>
        <p:txBody>
          <a:bodyPr/>
          <a:lstStyle>
            <a:lvl1pPr>
              <a:defRPr/>
            </a:lvl1pPr>
          </a:lstStyle>
          <a:p>
            <a:pPr>
              <a:defRPr/>
            </a:pPr>
            <a:fld id="{F5C47D21-2D33-4882-85D2-8F7D9D21E387}" type="slidenum">
              <a:rPr lang="zh-CN" altLang="en-US"/>
              <a:pPr>
                <a:defRPr/>
              </a:pPr>
              <a:t>‹#›</a:t>
            </a:fld>
            <a:endParaRPr lang="zh-CN" altLang="en-US"/>
          </a:p>
        </p:txBody>
      </p:sp>
    </p:spTree>
    <p:extLst>
      <p:ext uri="{BB962C8B-B14F-4D97-AF65-F5344CB8AC3E}">
        <p14:creationId xmlns:p14="http://schemas.microsoft.com/office/powerpoint/2010/main" val="2217633743"/>
      </p:ext>
    </p:extLst>
  </p:cSld>
  <p:clrMapOvr>
    <a:masterClrMapping/>
  </p:clrMapOvr>
  <p:transition>
    <p:wipe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a:extLst>
              <a:ext uri="{FF2B5EF4-FFF2-40B4-BE49-F238E27FC236}">
                <a16:creationId xmlns:a16="http://schemas.microsoft.com/office/drawing/2014/main" id="{35D95FBB-FCB8-4B8F-9BF1-6FEBF8CDAE58}"/>
              </a:ext>
            </a:extLst>
          </p:cNvPr>
          <p:cNvSpPr>
            <a:spLocks noGrp="1"/>
          </p:cNvSpPr>
          <p:nvPr>
            <p:ph type="dt" sz="half" idx="10"/>
          </p:nvPr>
        </p:nvSpPr>
        <p:spPr/>
        <p:txBody>
          <a:bodyPr/>
          <a:lstStyle>
            <a:lvl1pPr>
              <a:defRPr/>
            </a:lvl1pPr>
          </a:lstStyle>
          <a:p>
            <a:pPr>
              <a:defRPr/>
            </a:pPr>
            <a:fld id="{086A19DD-769D-4E5D-8C4A-2F9F5CC0F185}"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21344AE2-A7A4-4505-96A5-13B421792AA3}"/>
              </a:ext>
            </a:extLst>
          </p:cNvPr>
          <p:cNvSpPr>
            <a:spLocks noGrp="1"/>
          </p:cNvSpPr>
          <p:nvPr>
            <p:ph type="ftr" sz="quarter" idx="11"/>
          </p:nvPr>
        </p:nvSpPr>
        <p:spPr/>
        <p:txBody>
          <a:bodyPr/>
          <a:lstStyle>
            <a:lvl1pPr>
              <a:defRPr/>
            </a:lvl1pPr>
          </a:lstStyle>
          <a:p>
            <a:pPr>
              <a:defRPr/>
            </a:pPr>
            <a:endParaRPr lang="zh-CN" altLang="en-US"/>
          </a:p>
        </p:txBody>
      </p:sp>
      <p:sp>
        <p:nvSpPr>
          <p:cNvPr id="6" name="Slide Number Placeholder 5">
            <a:extLst>
              <a:ext uri="{FF2B5EF4-FFF2-40B4-BE49-F238E27FC236}">
                <a16:creationId xmlns:a16="http://schemas.microsoft.com/office/drawing/2014/main" id="{C6433F18-6E84-4C04-9A73-ADDDDD9F0E65}"/>
              </a:ext>
            </a:extLst>
          </p:cNvPr>
          <p:cNvSpPr>
            <a:spLocks noGrp="1"/>
          </p:cNvSpPr>
          <p:nvPr>
            <p:ph type="sldNum" sz="quarter" idx="12"/>
          </p:nvPr>
        </p:nvSpPr>
        <p:spPr/>
        <p:txBody>
          <a:bodyPr/>
          <a:lstStyle>
            <a:lvl1pPr>
              <a:defRPr/>
            </a:lvl1pPr>
          </a:lstStyle>
          <a:p>
            <a:pPr>
              <a:defRPr/>
            </a:pPr>
            <a:fld id="{F85AB7FA-2263-4111-8E4F-50856CE2FF0C}" type="slidenum">
              <a:rPr lang="zh-CN" altLang="en-US"/>
              <a:pPr>
                <a:defRPr/>
              </a:pPr>
              <a:t>‹#›</a:t>
            </a:fld>
            <a:endParaRPr lang="zh-CN" altLang="en-US"/>
          </a:p>
        </p:txBody>
      </p:sp>
    </p:spTree>
    <p:extLst>
      <p:ext uri="{BB962C8B-B14F-4D97-AF65-F5344CB8AC3E}">
        <p14:creationId xmlns:p14="http://schemas.microsoft.com/office/powerpoint/2010/main" val="4293449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b="1">
                <a:solidFill>
                  <a:schemeClr val="accent1">
                    <a:lumMod val="75000"/>
                  </a:schemeClr>
                </a:solidFill>
                <a:latin typeface="宋体" panose="02010600030101010101" pitchFamily="2" charset="-122"/>
                <a:ea typeface="宋体" panose="02010600030101010101" pitchFamily="2"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lvl1pPr>
              <a:lnSpc>
                <a:spcPct val="150000"/>
              </a:lnSpc>
              <a:defRPr b="1">
                <a:solidFill>
                  <a:schemeClr val="tx1"/>
                </a:solidFill>
                <a:latin typeface="宋体" panose="02010600030101010101" pitchFamily="2" charset="-122"/>
                <a:ea typeface="宋体" panose="02010600030101010101" pitchFamily="2" charset="-122"/>
              </a:defRPr>
            </a:lvl1pPr>
            <a:lvl2pPr>
              <a:lnSpc>
                <a:spcPct val="150000"/>
              </a:lnSpc>
              <a:defRPr b="1">
                <a:solidFill>
                  <a:schemeClr val="tx1"/>
                </a:solidFill>
                <a:latin typeface="宋体" panose="02010600030101010101" pitchFamily="2" charset="-122"/>
                <a:ea typeface="宋体" panose="02010600030101010101" pitchFamily="2" charset="-122"/>
              </a:defRPr>
            </a:lvl2pPr>
            <a:lvl3pPr>
              <a:lnSpc>
                <a:spcPct val="150000"/>
              </a:lnSpc>
              <a:defRPr b="1">
                <a:solidFill>
                  <a:schemeClr val="tx1"/>
                </a:solidFill>
                <a:latin typeface="宋体" panose="02010600030101010101" pitchFamily="2" charset="-122"/>
                <a:ea typeface="宋体" panose="02010600030101010101" pitchFamily="2" charset="-122"/>
              </a:defRPr>
            </a:lvl3pPr>
            <a:lvl4pPr>
              <a:lnSpc>
                <a:spcPct val="150000"/>
              </a:lnSpc>
              <a:defRPr b="1">
                <a:solidFill>
                  <a:schemeClr val="tx1"/>
                </a:solidFill>
                <a:latin typeface="宋体" panose="02010600030101010101" pitchFamily="2" charset="-122"/>
                <a:ea typeface="宋体" panose="02010600030101010101" pitchFamily="2" charset="-122"/>
              </a:defRPr>
            </a:lvl4pPr>
            <a:lvl5pPr>
              <a:lnSpc>
                <a:spcPct val="150000"/>
              </a:lnSpc>
              <a:defRPr b="1">
                <a:solidFill>
                  <a:schemeClr val="tx1"/>
                </a:solidFill>
                <a:latin typeface="宋体" panose="02010600030101010101" pitchFamily="2" charset="-122"/>
                <a:ea typeface="宋体" panose="02010600030101010101" pitchFamily="2"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a:extLst>
              <a:ext uri="{FF2B5EF4-FFF2-40B4-BE49-F238E27FC236}">
                <a16:creationId xmlns:a16="http://schemas.microsoft.com/office/drawing/2014/main" id="{766DB53D-8B32-418C-A707-99466537A5AB}"/>
              </a:ext>
            </a:extLst>
          </p:cNvPr>
          <p:cNvSpPr>
            <a:spLocks noGrp="1"/>
          </p:cNvSpPr>
          <p:nvPr>
            <p:ph type="dt" sz="half" idx="10"/>
          </p:nvPr>
        </p:nvSpPr>
        <p:spPr/>
        <p:txBody>
          <a:bodyPr/>
          <a:lstStyle>
            <a:lvl1pPr>
              <a:defRPr/>
            </a:lvl1pPr>
          </a:lstStyle>
          <a:p>
            <a:pPr>
              <a:defRPr/>
            </a:pPr>
            <a:fld id="{8BF04B8C-8159-41DC-8512-7F1FF6A1A444}" type="datetimeFigureOut">
              <a:rPr lang="en-US"/>
              <a:pPr>
                <a:defRPr/>
              </a:pPr>
              <a:t>4/27/2023</a:t>
            </a:fld>
            <a:endParaRPr lang="en-US"/>
          </a:p>
        </p:txBody>
      </p:sp>
      <p:sp>
        <p:nvSpPr>
          <p:cNvPr id="5" name="Footer Placeholder 4">
            <a:extLst>
              <a:ext uri="{FF2B5EF4-FFF2-40B4-BE49-F238E27FC236}">
                <a16:creationId xmlns:a16="http://schemas.microsoft.com/office/drawing/2014/main" id="{B231DD31-55A2-49A4-A2C6-E5923414D9D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2B9AF2E-A38E-424A-8FD2-01BCBE319F6D}"/>
              </a:ext>
            </a:extLst>
          </p:cNvPr>
          <p:cNvSpPr>
            <a:spLocks noGrp="1"/>
          </p:cNvSpPr>
          <p:nvPr>
            <p:ph type="sldNum" sz="quarter" idx="12"/>
          </p:nvPr>
        </p:nvSpPr>
        <p:spPr/>
        <p:txBody>
          <a:bodyPr/>
          <a:lstStyle>
            <a:lvl1pPr>
              <a:defRPr/>
            </a:lvl1pPr>
          </a:lstStyle>
          <a:p>
            <a:pPr>
              <a:defRPr/>
            </a:pPr>
            <a:fld id="{7F637EFE-9E0B-4F8E-A5C2-3AB0EBBE3638}" type="slidenum">
              <a:rPr lang="en-US" altLang="zh-CN"/>
              <a:pPr>
                <a:defRPr/>
              </a:pPr>
              <a:t>‹#›</a:t>
            </a:fld>
            <a:endParaRPr lang="en-US" altLang="zh-CN"/>
          </a:p>
        </p:txBody>
      </p:sp>
    </p:spTree>
    <p:extLst>
      <p:ext uri="{BB962C8B-B14F-4D97-AF65-F5344CB8AC3E}">
        <p14:creationId xmlns:p14="http://schemas.microsoft.com/office/powerpoint/2010/main" val="4294518106"/>
      </p:ext>
    </p:extLst>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a:extLst>
              <a:ext uri="{FF2B5EF4-FFF2-40B4-BE49-F238E27FC236}">
                <a16:creationId xmlns:a16="http://schemas.microsoft.com/office/drawing/2014/main" id="{A0C3377F-A7B4-4A2C-95C3-2A1F2D4E0A79}"/>
              </a:ext>
            </a:extLst>
          </p:cNvPr>
          <p:cNvSpPr>
            <a:spLocks noGrp="1"/>
          </p:cNvSpPr>
          <p:nvPr>
            <p:ph type="dt" sz="half" idx="10"/>
          </p:nvPr>
        </p:nvSpPr>
        <p:spPr/>
        <p:txBody>
          <a:bodyPr/>
          <a:lstStyle>
            <a:lvl1pPr>
              <a:defRPr/>
            </a:lvl1pPr>
          </a:lstStyle>
          <a:p>
            <a:pPr>
              <a:defRPr/>
            </a:pPr>
            <a:fld id="{084EA1F7-8C75-4628-A0CF-8E313869ABEB}"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AFA9AD54-5A05-4879-9CBA-E0CEF81F3BC1}"/>
              </a:ext>
            </a:extLst>
          </p:cNvPr>
          <p:cNvSpPr>
            <a:spLocks noGrp="1"/>
          </p:cNvSpPr>
          <p:nvPr>
            <p:ph type="ftr" sz="quarter" idx="11"/>
          </p:nvPr>
        </p:nvSpPr>
        <p:spPr/>
        <p:txBody>
          <a:bodyPr/>
          <a:lstStyle>
            <a:lvl1pPr>
              <a:defRPr/>
            </a:lvl1pPr>
          </a:lstStyle>
          <a:p>
            <a:pPr>
              <a:defRPr/>
            </a:pPr>
            <a:endParaRPr lang="zh-CN" altLang="en-US"/>
          </a:p>
        </p:txBody>
      </p:sp>
      <p:sp>
        <p:nvSpPr>
          <p:cNvPr id="6" name="Slide Number Placeholder 5">
            <a:extLst>
              <a:ext uri="{FF2B5EF4-FFF2-40B4-BE49-F238E27FC236}">
                <a16:creationId xmlns:a16="http://schemas.microsoft.com/office/drawing/2014/main" id="{3F1C3D95-6D3F-4E7F-AC38-EE829297F99C}"/>
              </a:ext>
            </a:extLst>
          </p:cNvPr>
          <p:cNvSpPr>
            <a:spLocks noGrp="1"/>
          </p:cNvSpPr>
          <p:nvPr>
            <p:ph type="sldNum" sz="quarter" idx="12"/>
          </p:nvPr>
        </p:nvSpPr>
        <p:spPr/>
        <p:txBody>
          <a:bodyPr/>
          <a:lstStyle>
            <a:lvl1pPr>
              <a:defRPr/>
            </a:lvl1pPr>
          </a:lstStyle>
          <a:p>
            <a:pPr>
              <a:defRPr/>
            </a:pPr>
            <a:fld id="{8C535FD4-0BEA-4017-8515-C00797FAF522}" type="slidenum">
              <a:rPr lang="zh-CN" altLang="en-US"/>
              <a:pPr>
                <a:defRPr/>
              </a:pPr>
              <a:t>‹#›</a:t>
            </a:fld>
            <a:endParaRPr lang="zh-CN" altLang="en-US"/>
          </a:p>
        </p:txBody>
      </p:sp>
    </p:spTree>
    <p:extLst>
      <p:ext uri="{BB962C8B-B14F-4D97-AF65-F5344CB8AC3E}">
        <p14:creationId xmlns:p14="http://schemas.microsoft.com/office/powerpoint/2010/main" val="2427086488"/>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a:extLst>
              <a:ext uri="{FF2B5EF4-FFF2-40B4-BE49-F238E27FC236}">
                <a16:creationId xmlns:a16="http://schemas.microsoft.com/office/drawing/2014/main" id="{ECFD176D-4490-4913-AC4B-7BF68A6CE0E3}"/>
              </a:ext>
            </a:extLst>
          </p:cNvPr>
          <p:cNvSpPr>
            <a:spLocks noGrp="1"/>
          </p:cNvSpPr>
          <p:nvPr>
            <p:ph type="dt" sz="half" idx="10"/>
          </p:nvPr>
        </p:nvSpPr>
        <p:spPr/>
        <p:txBody>
          <a:bodyPr/>
          <a:lstStyle>
            <a:lvl1pPr>
              <a:defRPr/>
            </a:lvl1pPr>
          </a:lstStyle>
          <a:p>
            <a:pPr>
              <a:defRPr/>
            </a:pPr>
            <a:fld id="{15B392A4-22AD-438B-9F21-4D11071CC009}" type="datetimeFigureOut">
              <a:rPr lang="zh-CN" altLang="en-US"/>
              <a:pPr>
                <a:defRPr/>
              </a:pPr>
              <a:t>2023-04-27</a:t>
            </a:fld>
            <a:endParaRPr lang="zh-CN" altLang="en-US"/>
          </a:p>
        </p:txBody>
      </p:sp>
      <p:sp>
        <p:nvSpPr>
          <p:cNvPr id="6" name="Footer Placeholder 4">
            <a:extLst>
              <a:ext uri="{FF2B5EF4-FFF2-40B4-BE49-F238E27FC236}">
                <a16:creationId xmlns:a16="http://schemas.microsoft.com/office/drawing/2014/main" id="{A1580EC1-DBCA-4749-8BB4-628DCACDE6BF}"/>
              </a:ext>
            </a:extLst>
          </p:cNvPr>
          <p:cNvSpPr>
            <a:spLocks noGrp="1"/>
          </p:cNvSpPr>
          <p:nvPr>
            <p:ph type="ftr" sz="quarter" idx="11"/>
          </p:nvPr>
        </p:nvSpPr>
        <p:spPr/>
        <p:txBody>
          <a:bodyPr/>
          <a:lstStyle>
            <a:lvl1pPr>
              <a:defRPr/>
            </a:lvl1pPr>
          </a:lstStyle>
          <a:p>
            <a:pPr>
              <a:defRPr/>
            </a:pPr>
            <a:endParaRPr lang="zh-CN" altLang="en-US"/>
          </a:p>
        </p:txBody>
      </p:sp>
      <p:sp>
        <p:nvSpPr>
          <p:cNvPr id="7" name="Slide Number Placeholder 5">
            <a:extLst>
              <a:ext uri="{FF2B5EF4-FFF2-40B4-BE49-F238E27FC236}">
                <a16:creationId xmlns:a16="http://schemas.microsoft.com/office/drawing/2014/main" id="{729BBF0F-FD81-452B-A561-099AA5AC5463}"/>
              </a:ext>
            </a:extLst>
          </p:cNvPr>
          <p:cNvSpPr>
            <a:spLocks noGrp="1"/>
          </p:cNvSpPr>
          <p:nvPr>
            <p:ph type="sldNum" sz="quarter" idx="12"/>
          </p:nvPr>
        </p:nvSpPr>
        <p:spPr/>
        <p:txBody>
          <a:bodyPr/>
          <a:lstStyle>
            <a:lvl1pPr>
              <a:defRPr/>
            </a:lvl1pPr>
          </a:lstStyle>
          <a:p>
            <a:pPr>
              <a:defRPr/>
            </a:pPr>
            <a:fld id="{18F25FA0-EF7E-40B8-8188-021382CAC98E}" type="slidenum">
              <a:rPr lang="zh-CN" altLang="en-US"/>
              <a:pPr>
                <a:defRPr/>
              </a:pPr>
              <a:t>‹#›</a:t>
            </a:fld>
            <a:endParaRPr lang="zh-CN" altLang="en-US"/>
          </a:p>
        </p:txBody>
      </p:sp>
    </p:spTree>
    <p:extLst>
      <p:ext uri="{BB962C8B-B14F-4D97-AF65-F5344CB8AC3E}">
        <p14:creationId xmlns:p14="http://schemas.microsoft.com/office/powerpoint/2010/main" val="4138181573"/>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a:extLst>
              <a:ext uri="{FF2B5EF4-FFF2-40B4-BE49-F238E27FC236}">
                <a16:creationId xmlns:a16="http://schemas.microsoft.com/office/drawing/2014/main" id="{749E173D-8B2B-4CBF-86C8-9D108EF04AC7}"/>
              </a:ext>
            </a:extLst>
          </p:cNvPr>
          <p:cNvSpPr>
            <a:spLocks noGrp="1"/>
          </p:cNvSpPr>
          <p:nvPr>
            <p:ph type="dt" sz="half" idx="10"/>
          </p:nvPr>
        </p:nvSpPr>
        <p:spPr/>
        <p:txBody>
          <a:bodyPr/>
          <a:lstStyle>
            <a:lvl1pPr>
              <a:defRPr/>
            </a:lvl1pPr>
          </a:lstStyle>
          <a:p>
            <a:pPr>
              <a:defRPr/>
            </a:pPr>
            <a:fld id="{2A3981FA-6909-45DB-9B7A-0103194DF88F}" type="datetimeFigureOut">
              <a:rPr lang="zh-CN" altLang="en-US"/>
              <a:pPr>
                <a:defRPr/>
              </a:pPr>
              <a:t>2023-04-27</a:t>
            </a:fld>
            <a:endParaRPr lang="zh-CN" altLang="en-US"/>
          </a:p>
        </p:txBody>
      </p:sp>
      <p:sp>
        <p:nvSpPr>
          <p:cNvPr id="8" name="Footer Placeholder 4">
            <a:extLst>
              <a:ext uri="{FF2B5EF4-FFF2-40B4-BE49-F238E27FC236}">
                <a16:creationId xmlns:a16="http://schemas.microsoft.com/office/drawing/2014/main" id="{383BCF9C-F677-406F-BA09-EF52F09CA697}"/>
              </a:ext>
            </a:extLst>
          </p:cNvPr>
          <p:cNvSpPr>
            <a:spLocks noGrp="1"/>
          </p:cNvSpPr>
          <p:nvPr>
            <p:ph type="ftr" sz="quarter" idx="11"/>
          </p:nvPr>
        </p:nvSpPr>
        <p:spPr/>
        <p:txBody>
          <a:bodyPr/>
          <a:lstStyle>
            <a:lvl1pPr>
              <a:defRPr/>
            </a:lvl1pPr>
          </a:lstStyle>
          <a:p>
            <a:pPr>
              <a:defRPr/>
            </a:pPr>
            <a:endParaRPr lang="zh-CN" altLang="en-US"/>
          </a:p>
        </p:txBody>
      </p:sp>
      <p:sp>
        <p:nvSpPr>
          <p:cNvPr id="9" name="Slide Number Placeholder 5">
            <a:extLst>
              <a:ext uri="{FF2B5EF4-FFF2-40B4-BE49-F238E27FC236}">
                <a16:creationId xmlns:a16="http://schemas.microsoft.com/office/drawing/2014/main" id="{EB7C753D-F129-4A2F-8DE2-F1030D54CFE3}"/>
              </a:ext>
            </a:extLst>
          </p:cNvPr>
          <p:cNvSpPr>
            <a:spLocks noGrp="1"/>
          </p:cNvSpPr>
          <p:nvPr>
            <p:ph type="sldNum" sz="quarter" idx="12"/>
          </p:nvPr>
        </p:nvSpPr>
        <p:spPr/>
        <p:txBody>
          <a:bodyPr/>
          <a:lstStyle>
            <a:lvl1pPr>
              <a:defRPr/>
            </a:lvl1pPr>
          </a:lstStyle>
          <a:p>
            <a:pPr>
              <a:defRPr/>
            </a:pPr>
            <a:fld id="{AEFD9D07-8583-4AC5-93C9-BAE5E402B358}" type="slidenum">
              <a:rPr lang="zh-CN" altLang="en-US"/>
              <a:pPr>
                <a:defRPr/>
              </a:pPr>
              <a:t>‹#›</a:t>
            </a:fld>
            <a:endParaRPr lang="zh-CN" altLang="en-US"/>
          </a:p>
        </p:txBody>
      </p:sp>
    </p:spTree>
    <p:extLst>
      <p:ext uri="{BB962C8B-B14F-4D97-AF65-F5344CB8AC3E}">
        <p14:creationId xmlns:p14="http://schemas.microsoft.com/office/powerpoint/2010/main" val="703783712"/>
      </p:ext>
    </p:extLst>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3">
            <a:extLst>
              <a:ext uri="{FF2B5EF4-FFF2-40B4-BE49-F238E27FC236}">
                <a16:creationId xmlns:a16="http://schemas.microsoft.com/office/drawing/2014/main" id="{8025BDF0-30E7-44A2-AB1D-EDD3C648AAFD}"/>
              </a:ext>
            </a:extLst>
          </p:cNvPr>
          <p:cNvSpPr>
            <a:spLocks noGrp="1"/>
          </p:cNvSpPr>
          <p:nvPr>
            <p:ph type="dt" sz="half" idx="10"/>
          </p:nvPr>
        </p:nvSpPr>
        <p:spPr/>
        <p:txBody>
          <a:bodyPr/>
          <a:lstStyle>
            <a:lvl1pPr>
              <a:defRPr/>
            </a:lvl1pPr>
          </a:lstStyle>
          <a:p>
            <a:pPr>
              <a:defRPr/>
            </a:pPr>
            <a:fld id="{36AC84D0-3336-4FF9-8EDC-3ED89765C7DB}" type="datetimeFigureOut">
              <a:rPr lang="zh-CN" altLang="en-US"/>
              <a:pPr>
                <a:defRPr/>
              </a:pPr>
              <a:t>2023-04-27</a:t>
            </a:fld>
            <a:endParaRPr lang="zh-CN" altLang="en-US"/>
          </a:p>
        </p:txBody>
      </p:sp>
      <p:sp>
        <p:nvSpPr>
          <p:cNvPr id="4" name="Footer Placeholder 4">
            <a:extLst>
              <a:ext uri="{FF2B5EF4-FFF2-40B4-BE49-F238E27FC236}">
                <a16:creationId xmlns:a16="http://schemas.microsoft.com/office/drawing/2014/main" id="{BAC6CAFF-BB1C-4EF4-B50E-3AB8DF9BC5C3}"/>
              </a:ext>
            </a:extLst>
          </p:cNvPr>
          <p:cNvSpPr>
            <a:spLocks noGrp="1"/>
          </p:cNvSpPr>
          <p:nvPr>
            <p:ph type="ftr" sz="quarter" idx="11"/>
          </p:nvPr>
        </p:nvSpPr>
        <p:spPr/>
        <p:txBody>
          <a:bodyPr/>
          <a:lstStyle>
            <a:lvl1pPr>
              <a:defRPr/>
            </a:lvl1pPr>
          </a:lstStyle>
          <a:p>
            <a:pPr>
              <a:defRPr/>
            </a:pPr>
            <a:endParaRPr lang="zh-CN" altLang="en-US"/>
          </a:p>
        </p:txBody>
      </p:sp>
      <p:sp>
        <p:nvSpPr>
          <p:cNvPr id="5" name="Slide Number Placeholder 5">
            <a:extLst>
              <a:ext uri="{FF2B5EF4-FFF2-40B4-BE49-F238E27FC236}">
                <a16:creationId xmlns:a16="http://schemas.microsoft.com/office/drawing/2014/main" id="{43CD880F-4C4B-463C-91FB-5CF58D435874}"/>
              </a:ext>
            </a:extLst>
          </p:cNvPr>
          <p:cNvSpPr>
            <a:spLocks noGrp="1"/>
          </p:cNvSpPr>
          <p:nvPr>
            <p:ph type="sldNum" sz="quarter" idx="12"/>
          </p:nvPr>
        </p:nvSpPr>
        <p:spPr/>
        <p:txBody>
          <a:bodyPr/>
          <a:lstStyle>
            <a:lvl1pPr>
              <a:defRPr/>
            </a:lvl1pPr>
          </a:lstStyle>
          <a:p>
            <a:pPr>
              <a:defRPr/>
            </a:pPr>
            <a:fld id="{89651A1A-D86D-4CD3-93E2-E34FE4405DE5}" type="slidenum">
              <a:rPr lang="zh-CN" altLang="en-US"/>
              <a:pPr>
                <a:defRPr/>
              </a:pPr>
              <a:t>‹#›</a:t>
            </a:fld>
            <a:endParaRPr lang="zh-CN" altLang="en-US"/>
          </a:p>
        </p:txBody>
      </p:sp>
    </p:spTree>
    <p:extLst>
      <p:ext uri="{BB962C8B-B14F-4D97-AF65-F5344CB8AC3E}">
        <p14:creationId xmlns:p14="http://schemas.microsoft.com/office/powerpoint/2010/main" val="3942779528"/>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726F212-9EDD-4544-B0BE-3CC0A4F619E9}"/>
              </a:ext>
            </a:extLst>
          </p:cNvPr>
          <p:cNvSpPr>
            <a:spLocks noGrp="1"/>
          </p:cNvSpPr>
          <p:nvPr>
            <p:ph type="dt" sz="half" idx="10"/>
          </p:nvPr>
        </p:nvSpPr>
        <p:spPr/>
        <p:txBody>
          <a:bodyPr/>
          <a:lstStyle>
            <a:lvl1pPr>
              <a:defRPr/>
            </a:lvl1pPr>
          </a:lstStyle>
          <a:p>
            <a:pPr>
              <a:defRPr/>
            </a:pPr>
            <a:fld id="{40CC3CBF-259A-466D-88AA-0F7C78C27B8A}" type="datetimeFigureOut">
              <a:rPr lang="zh-CN" altLang="en-US"/>
              <a:pPr>
                <a:defRPr/>
              </a:pPr>
              <a:t>2023-04-27</a:t>
            </a:fld>
            <a:endParaRPr lang="zh-CN" altLang="en-US"/>
          </a:p>
        </p:txBody>
      </p:sp>
      <p:sp>
        <p:nvSpPr>
          <p:cNvPr id="3" name="Footer Placeholder 4">
            <a:extLst>
              <a:ext uri="{FF2B5EF4-FFF2-40B4-BE49-F238E27FC236}">
                <a16:creationId xmlns:a16="http://schemas.microsoft.com/office/drawing/2014/main" id="{795E6BA5-9CC6-472E-B6CA-830E75CE74CA}"/>
              </a:ext>
            </a:extLst>
          </p:cNvPr>
          <p:cNvSpPr>
            <a:spLocks noGrp="1"/>
          </p:cNvSpPr>
          <p:nvPr>
            <p:ph type="ftr" sz="quarter" idx="11"/>
          </p:nvPr>
        </p:nvSpPr>
        <p:spPr/>
        <p:txBody>
          <a:bodyPr/>
          <a:lstStyle>
            <a:lvl1pPr>
              <a:defRPr/>
            </a:lvl1pPr>
          </a:lstStyle>
          <a:p>
            <a:pPr>
              <a:defRPr/>
            </a:pPr>
            <a:endParaRPr lang="zh-CN" altLang="en-US"/>
          </a:p>
        </p:txBody>
      </p:sp>
      <p:sp>
        <p:nvSpPr>
          <p:cNvPr id="4" name="Slide Number Placeholder 5">
            <a:extLst>
              <a:ext uri="{FF2B5EF4-FFF2-40B4-BE49-F238E27FC236}">
                <a16:creationId xmlns:a16="http://schemas.microsoft.com/office/drawing/2014/main" id="{F9A37A33-9794-42BE-B4A5-7F3DB12680E4}"/>
              </a:ext>
            </a:extLst>
          </p:cNvPr>
          <p:cNvSpPr>
            <a:spLocks noGrp="1"/>
          </p:cNvSpPr>
          <p:nvPr>
            <p:ph type="sldNum" sz="quarter" idx="12"/>
          </p:nvPr>
        </p:nvSpPr>
        <p:spPr/>
        <p:txBody>
          <a:bodyPr/>
          <a:lstStyle>
            <a:lvl1pPr>
              <a:defRPr/>
            </a:lvl1pPr>
          </a:lstStyle>
          <a:p>
            <a:pPr>
              <a:defRPr/>
            </a:pPr>
            <a:fld id="{B844DAE7-2DA1-4ABB-88A8-20419DE860B0}" type="slidenum">
              <a:rPr lang="zh-CN" altLang="en-US"/>
              <a:pPr>
                <a:defRPr/>
              </a:pPr>
              <a:t>‹#›</a:t>
            </a:fld>
            <a:endParaRPr lang="zh-CN" altLang="en-US"/>
          </a:p>
        </p:txBody>
      </p:sp>
    </p:spTree>
    <p:extLst>
      <p:ext uri="{BB962C8B-B14F-4D97-AF65-F5344CB8AC3E}">
        <p14:creationId xmlns:p14="http://schemas.microsoft.com/office/powerpoint/2010/main" val="3713099885"/>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Date Placeholder 3">
            <a:extLst>
              <a:ext uri="{FF2B5EF4-FFF2-40B4-BE49-F238E27FC236}">
                <a16:creationId xmlns:a16="http://schemas.microsoft.com/office/drawing/2014/main" id="{F989CD46-F3C2-46AE-825D-41E9D33F5725}"/>
              </a:ext>
            </a:extLst>
          </p:cNvPr>
          <p:cNvSpPr>
            <a:spLocks noGrp="1"/>
          </p:cNvSpPr>
          <p:nvPr>
            <p:ph type="dt" sz="half" idx="10"/>
          </p:nvPr>
        </p:nvSpPr>
        <p:spPr/>
        <p:txBody>
          <a:bodyPr/>
          <a:lstStyle>
            <a:lvl1pPr>
              <a:defRPr/>
            </a:lvl1pPr>
          </a:lstStyle>
          <a:p>
            <a:pPr>
              <a:defRPr/>
            </a:pPr>
            <a:fld id="{E6FB6EA4-5EDE-479E-8BAB-BF91E2F59DF7}" type="datetimeFigureOut">
              <a:rPr lang="zh-CN" altLang="en-US"/>
              <a:pPr>
                <a:defRPr/>
              </a:pPr>
              <a:t>2023-04-27</a:t>
            </a:fld>
            <a:endParaRPr lang="zh-CN" altLang="en-US"/>
          </a:p>
        </p:txBody>
      </p:sp>
      <p:sp>
        <p:nvSpPr>
          <p:cNvPr id="6" name="Footer Placeholder 4">
            <a:extLst>
              <a:ext uri="{FF2B5EF4-FFF2-40B4-BE49-F238E27FC236}">
                <a16:creationId xmlns:a16="http://schemas.microsoft.com/office/drawing/2014/main" id="{CC77BCD3-6DE3-4F52-A1AA-231805C50C61}"/>
              </a:ext>
            </a:extLst>
          </p:cNvPr>
          <p:cNvSpPr>
            <a:spLocks noGrp="1"/>
          </p:cNvSpPr>
          <p:nvPr>
            <p:ph type="ftr" sz="quarter" idx="11"/>
          </p:nvPr>
        </p:nvSpPr>
        <p:spPr/>
        <p:txBody>
          <a:bodyPr/>
          <a:lstStyle>
            <a:lvl1pPr>
              <a:defRPr/>
            </a:lvl1pPr>
          </a:lstStyle>
          <a:p>
            <a:pPr>
              <a:defRPr/>
            </a:pPr>
            <a:endParaRPr lang="zh-CN" altLang="en-US"/>
          </a:p>
        </p:txBody>
      </p:sp>
      <p:sp>
        <p:nvSpPr>
          <p:cNvPr id="7" name="Slide Number Placeholder 5">
            <a:extLst>
              <a:ext uri="{FF2B5EF4-FFF2-40B4-BE49-F238E27FC236}">
                <a16:creationId xmlns:a16="http://schemas.microsoft.com/office/drawing/2014/main" id="{58BC385F-C8B1-4F9E-9A1C-A9B707788230}"/>
              </a:ext>
            </a:extLst>
          </p:cNvPr>
          <p:cNvSpPr>
            <a:spLocks noGrp="1"/>
          </p:cNvSpPr>
          <p:nvPr>
            <p:ph type="sldNum" sz="quarter" idx="12"/>
          </p:nvPr>
        </p:nvSpPr>
        <p:spPr/>
        <p:txBody>
          <a:bodyPr/>
          <a:lstStyle>
            <a:lvl1pPr>
              <a:defRPr/>
            </a:lvl1pPr>
          </a:lstStyle>
          <a:p>
            <a:pPr>
              <a:defRPr/>
            </a:pPr>
            <a:fld id="{BB583825-3972-4695-ADFA-FA60DA603EEB}" type="slidenum">
              <a:rPr lang="zh-CN" altLang="en-US"/>
              <a:pPr>
                <a:defRPr/>
              </a:pPr>
              <a:t>‹#›</a:t>
            </a:fld>
            <a:endParaRPr lang="zh-CN" altLang="en-US"/>
          </a:p>
        </p:txBody>
      </p:sp>
    </p:spTree>
    <p:extLst>
      <p:ext uri="{BB962C8B-B14F-4D97-AF65-F5344CB8AC3E}">
        <p14:creationId xmlns:p14="http://schemas.microsoft.com/office/powerpoint/2010/main" val="1500370852"/>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rtlCol="0">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3">
            <a:extLst>
              <a:ext uri="{FF2B5EF4-FFF2-40B4-BE49-F238E27FC236}">
                <a16:creationId xmlns:a16="http://schemas.microsoft.com/office/drawing/2014/main" id="{69F5DA96-428F-432C-B8A9-46171846AD62}"/>
              </a:ext>
            </a:extLst>
          </p:cNvPr>
          <p:cNvSpPr>
            <a:spLocks noGrp="1"/>
          </p:cNvSpPr>
          <p:nvPr>
            <p:ph type="dt" sz="half" idx="10"/>
          </p:nvPr>
        </p:nvSpPr>
        <p:spPr/>
        <p:txBody>
          <a:bodyPr/>
          <a:lstStyle>
            <a:lvl1pPr>
              <a:defRPr/>
            </a:lvl1pPr>
          </a:lstStyle>
          <a:p>
            <a:pPr>
              <a:defRPr/>
            </a:pPr>
            <a:fld id="{618D691C-C918-40EA-8313-424A6D5BAB88}" type="datetimeFigureOut">
              <a:rPr lang="zh-CN" altLang="en-US"/>
              <a:pPr>
                <a:defRPr/>
              </a:pPr>
              <a:t>2023-04-27</a:t>
            </a:fld>
            <a:endParaRPr lang="zh-CN" altLang="en-US"/>
          </a:p>
        </p:txBody>
      </p:sp>
      <p:sp>
        <p:nvSpPr>
          <p:cNvPr id="6" name="Footer Placeholder 4">
            <a:extLst>
              <a:ext uri="{FF2B5EF4-FFF2-40B4-BE49-F238E27FC236}">
                <a16:creationId xmlns:a16="http://schemas.microsoft.com/office/drawing/2014/main" id="{BCC77A9F-573F-45CB-9B51-BB991BB78073}"/>
              </a:ext>
            </a:extLst>
          </p:cNvPr>
          <p:cNvSpPr>
            <a:spLocks noGrp="1"/>
          </p:cNvSpPr>
          <p:nvPr>
            <p:ph type="ftr" sz="quarter" idx="11"/>
          </p:nvPr>
        </p:nvSpPr>
        <p:spPr/>
        <p:txBody>
          <a:bodyPr/>
          <a:lstStyle>
            <a:lvl1pPr>
              <a:defRPr/>
            </a:lvl1pPr>
          </a:lstStyle>
          <a:p>
            <a:pPr>
              <a:defRPr/>
            </a:pPr>
            <a:endParaRPr lang="zh-CN" altLang="en-US"/>
          </a:p>
        </p:txBody>
      </p:sp>
      <p:sp>
        <p:nvSpPr>
          <p:cNvPr id="7" name="Slide Number Placeholder 5">
            <a:extLst>
              <a:ext uri="{FF2B5EF4-FFF2-40B4-BE49-F238E27FC236}">
                <a16:creationId xmlns:a16="http://schemas.microsoft.com/office/drawing/2014/main" id="{6230ED16-B78A-415C-A414-AE335A1DEFDD}"/>
              </a:ext>
            </a:extLst>
          </p:cNvPr>
          <p:cNvSpPr>
            <a:spLocks noGrp="1"/>
          </p:cNvSpPr>
          <p:nvPr>
            <p:ph type="sldNum" sz="quarter" idx="12"/>
          </p:nvPr>
        </p:nvSpPr>
        <p:spPr/>
        <p:txBody>
          <a:bodyPr/>
          <a:lstStyle>
            <a:lvl1pPr>
              <a:defRPr/>
            </a:lvl1pPr>
          </a:lstStyle>
          <a:p>
            <a:pPr>
              <a:defRPr/>
            </a:pPr>
            <a:fld id="{9BAB8074-E00D-466A-BE7C-C4866A665840}" type="slidenum">
              <a:rPr lang="zh-CN" altLang="en-US"/>
              <a:pPr>
                <a:defRPr/>
              </a:pPr>
              <a:t>‹#›</a:t>
            </a:fld>
            <a:endParaRPr lang="zh-CN" altLang="en-US"/>
          </a:p>
        </p:txBody>
      </p:sp>
    </p:spTree>
    <p:extLst>
      <p:ext uri="{BB962C8B-B14F-4D97-AF65-F5344CB8AC3E}">
        <p14:creationId xmlns:p14="http://schemas.microsoft.com/office/powerpoint/2010/main" val="740951377"/>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6">
            <a:extLst>
              <a:ext uri="{FF2B5EF4-FFF2-40B4-BE49-F238E27FC236}">
                <a16:creationId xmlns:a16="http://schemas.microsoft.com/office/drawing/2014/main" id="{46D24723-153E-4693-AC18-A69DF4421169}"/>
              </a:ext>
            </a:extLst>
          </p:cNvPr>
          <p:cNvGrpSpPr>
            <a:grpSpLocks/>
          </p:cNvGrpSpPr>
          <p:nvPr/>
        </p:nvGrpSpPr>
        <p:grpSpPr bwMode="auto">
          <a:xfrm>
            <a:off x="0" y="-7938"/>
            <a:ext cx="12192000" cy="6865938"/>
            <a:chOff x="0" y="-8467"/>
            <a:chExt cx="12192000" cy="6866467"/>
          </a:xfrm>
        </p:grpSpPr>
        <p:cxnSp>
          <p:nvCxnSpPr>
            <p:cNvPr id="20" name="Straight Connector 19">
              <a:extLst>
                <a:ext uri="{FF2B5EF4-FFF2-40B4-BE49-F238E27FC236}">
                  <a16:creationId xmlns:a16="http://schemas.microsoft.com/office/drawing/2014/main" id="{0AA14788-869D-4557-86CB-34174031E180}"/>
                </a:ext>
              </a:extLst>
            </p:cNvPr>
            <p:cNvCxnSpPr/>
            <p:nvPr/>
          </p:nvCxnSpPr>
          <p:spPr>
            <a:xfrm>
              <a:off x="9371013" y="-528"/>
              <a:ext cx="1219200" cy="6858528"/>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84260181-64B5-4564-B420-83273155A6F4}"/>
                </a:ext>
              </a:extLst>
            </p:cNvPr>
            <p:cNvCxnSpPr/>
            <p:nvPr/>
          </p:nvCxnSpPr>
          <p:spPr>
            <a:xfrm flipH="1">
              <a:off x="7424738" y="3681168"/>
              <a:ext cx="4764087" cy="3176832"/>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a:extLst>
                <a:ext uri="{FF2B5EF4-FFF2-40B4-BE49-F238E27FC236}">
                  <a16:creationId xmlns:a16="http://schemas.microsoft.com/office/drawing/2014/main" id="{98866B6B-41E0-4818-AD65-E9E980016B42}"/>
                </a:ext>
              </a:extLst>
            </p:cNvPr>
            <p:cNvSpPr/>
            <p:nvPr/>
          </p:nvSpPr>
          <p:spPr>
            <a:xfrm>
              <a:off x="9182100" y="-8467"/>
              <a:ext cx="3006725"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a:extLst>
                <a:ext uri="{FF2B5EF4-FFF2-40B4-BE49-F238E27FC236}">
                  <a16:creationId xmlns:a16="http://schemas.microsoft.com/office/drawing/2014/main" id="{D1D47279-1729-4606-A542-21848F2BF3F7}"/>
                </a:ext>
              </a:extLst>
            </p:cNvPr>
            <p:cNvSpPr/>
            <p:nvPr/>
          </p:nvSpPr>
          <p:spPr>
            <a:xfrm>
              <a:off x="9602788" y="-8467"/>
              <a:ext cx="2589212"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49D1D926-A9ED-4FAE-9A58-56C2D4D41155}"/>
                </a:ext>
              </a:extLst>
            </p:cNvPr>
            <p:cNvSpPr/>
            <p:nvPr/>
          </p:nvSpPr>
          <p:spPr>
            <a:xfrm>
              <a:off x="8932863" y="3047706"/>
              <a:ext cx="3259137" cy="3810294"/>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a:extLst>
                <a:ext uri="{FF2B5EF4-FFF2-40B4-BE49-F238E27FC236}">
                  <a16:creationId xmlns:a16="http://schemas.microsoft.com/office/drawing/2014/main" id="{87ADE924-1528-4876-B5B6-52FD0E897FFA}"/>
                </a:ext>
              </a:extLst>
            </p:cNvPr>
            <p:cNvSpPr/>
            <p:nvPr/>
          </p:nvSpPr>
          <p:spPr>
            <a:xfrm>
              <a:off x="9334500" y="-8467"/>
              <a:ext cx="2854325"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a:extLst>
                <a:ext uri="{FF2B5EF4-FFF2-40B4-BE49-F238E27FC236}">
                  <a16:creationId xmlns:a16="http://schemas.microsoft.com/office/drawing/2014/main" id="{C3510BA2-E3F3-42EF-8E43-09959089D63C}"/>
                </a:ext>
              </a:extLst>
            </p:cNvPr>
            <p:cNvSpPr/>
            <p:nvPr/>
          </p:nvSpPr>
          <p:spPr>
            <a:xfrm>
              <a:off x="10898188" y="-8467"/>
              <a:ext cx="1290637"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a:extLst>
                <a:ext uri="{FF2B5EF4-FFF2-40B4-BE49-F238E27FC236}">
                  <a16:creationId xmlns:a16="http://schemas.microsoft.com/office/drawing/2014/main" id="{C01373EC-5330-4ED5-B836-CE253A2EDD77}"/>
                </a:ext>
              </a:extLst>
            </p:cNvPr>
            <p:cNvSpPr/>
            <p:nvPr/>
          </p:nvSpPr>
          <p:spPr>
            <a:xfrm>
              <a:off x="10939463" y="-8467"/>
              <a:ext cx="1249362"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6CA3536C-C522-4B75-8383-57E4F4DE707A}"/>
                </a:ext>
              </a:extLst>
            </p:cNvPr>
            <p:cNvSpPr/>
            <p:nvPr/>
          </p:nvSpPr>
          <p:spPr>
            <a:xfrm>
              <a:off x="10371138" y="3589086"/>
              <a:ext cx="1817687" cy="3268914"/>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a:extLst>
                <a:ext uri="{FF2B5EF4-FFF2-40B4-BE49-F238E27FC236}">
                  <a16:creationId xmlns:a16="http://schemas.microsoft.com/office/drawing/2014/main" id="{A8FB523F-D1BA-471D-AFDE-9A47CCF0585F}"/>
                </a:ext>
              </a:extLst>
            </p:cNvPr>
            <p:cNvSpPr/>
            <p:nvPr/>
          </p:nvSpPr>
          <p:spPr>
            <a:xfrm>
              <a:off x="0" y="4012981"/>
              <a:ext cx="449263" cy="2845019"/>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27" name="Title Placeholder 1">
            <a:extLst>
              <a:ext uri="{FF2B5EF4-FFF2-40B4-BE49-F238E27FC236}">
                <a16:creationId xmlns:a16="http://schemas.microsoft.com/office/drawing/2014/main" id="{A0CDCB37-F2D3-4E16-87F8-E1B39D913C20}"/>
              </a:ext>
            </a:extLst>
          </p:cNvPr>
          <p:cNvSpPr>
            <a:spLocks noGrp="1"/>
          </p:cNvSpPr>
          <p:nvPr>
            <p:ph type="title"/>
          </p:nvPr>
        </p:nvSpPr>
        <p:spPr bwMode="auto">
          <a:xfrm>
            <a:off x="677863" y="609600"/>
            <a:ext cx="8596312"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单击此处编辑母版标题样式</a:t>
            </a:r>
            <a:endParaRPr lang="en-US" altLang="zh-CN"/>
          </a:p>
        </p:txBody>
      </p:sp>
      <p:sp>
        <p:nvSpPr>
          <p:cNvPr id="1028" name="Text Placeholder 2">
            <a:extLst>
              <a:ext uri="{FF2B5EF4-FFF2-40B4-BE49-F238E27FC236}">
                <a16:creationId xmlns:a16="http://schemas.microsoft.com/office/drawing/2014/main" id="{EF888B13-DB6D-40DC-B1AB-0EBD4910BABC}"/>
              </a:ext>
            </a:extLst>
          </p:cNvPr>
          <p:cNvSpPr>
            <a:spLocks noGrp="1"/>
          </p:cNvSpPr>
          <p:nvPr>
            <p:ph type="body" idx="1"/>
          </p:nvPr>
        </p:nvSpPr>
        <p:spPr bwMode="auto">
          <a:xfrm>
            <a:off x="677863" y="2160588"/>
            <a:ext cx="8596312" cy="3881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ltLang="zh-CN"/>
          </a:p>
        </p:txBody>
      </p:sp>
      <p:sp>
        <p:nvSpPr>
          <p:cNvPr id="4" name="Date Placeholder 3">
            <a:extLst>
              <a:ext uri="{FF2B5EF4-FFF2-40B4-BE49-F238E27FC236}">
                <a16:creationId xmlns:a16="http://schemas.microsoft.com/office/drawing/2014/main" id="{A24B8D45-EF7F-4596-BAEB-08A4AE01F24C}"/>
              </a:ext>
            </a:extLst>
          </p:cNvPr>
          <p:cNvSpPr>
            <a:spLocks noGrp="1"/>
          </p:cNvSpPr>
          <p:nvPr>
            <p:ph type="dt" sz="half" idx="2"/>
          </p:nvPr>
        </p:nvSpPr>
        <p:spPr>
          <a:xfrm>
            <a:off x="7205663" y="6042025"/>
            <a:ext cx="911225"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AFACC4F7-6BC1-46F7-A649-918F3482036F}" type="datetimeFigureOut">
              <a:rPr lang="zh-CN" altLang="en-US"/>
              <a:pPr>
                <a:defRPr/>
              </a:pPr>
              <a:t>2023-04-27</a:t>
            </a:fld>
            <a:endParaRPr lang="zh-CN" altLang="en-US"/>
          </a:p>
        </p:txBody>
      </p:sp>
      <p:sp>
        <p:nvSpPr>
          <p:cNvPr id="5" name="Footer Placeholder 4">
            <a:extLst>
              <a:ext uri="{FF2B5EF4-FFF2-40B4-BE49-F238E27FC236}">
                <a16:creationId xmlns:a16="http://schemas.microsoft.com/office/drawing/2014/main" id="{D84A98A6-F145-4345-AAF0-CF7599F63683}"/>
              </a:ext>
            </a:extLst>
          </p:cNvPr>
          <p:cNvSpPr>
            <a:spLocks noGrp="1"/>
          </p:cNvSpPr>
          <p:nvPr>
            <p:ph type="ftr" sz="quarter" idx="3"/>
          </p:nvPr>
        </p:nvSpPr>
        <p:spPr>
          <a:xfrm>
            <a:off x="677863" y="6042025"/>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zh-CN" altLang="en-US"/>
          </a:p>
        </p:txBody>
      </p:sp>
      <p:sp>
        <p:nvSpPr>
          <p:cNvPr id="6" name="Slide Number Placeholder 5">
            <a:extLst>
              <a:ext uri="{FF2B5EF4-FFF2-40B4-BE49-F238E27FC236}">
                <a16:creationId xmlns:a16="http://schemas.microsoft.com/office/drawing/2014/main" id="{57000877-E431-4A03-BD3D-30D53928FAFC}"/>
              </a:ext>
            </a:extLst>
          </p:cNvPr>
          <p:cNvSpPr>
            <a:spLocks noGrp="1"/>
          </p:cNvSpPr>
          <p:nvPr>
            <p:ph type="sldNum" sz="quarter" idx="4"/>
          </p:nvPr>
        </p:nvSpPr>
        <p:spPr>
          <a:xfrm>
            <a:off x="8589963" y="6042025"/>
            <a:ext cx="684212" cy="365125"/>
          </a:xfrm>
          <a:prstGeom prst="rect">
            <a:avLst/>
          </a:prstGeom>
        </p:spPr>
        <p:txBody>
          <a:bodyPr vert="horz" lIns="91440" tIns="45720" rIns="91440" bIns="45720" rtlCol="0" anchor="ctr"/>
          <a:lstStyle>
            <a:lvl1pPr algn="r">
              <a:defRPr sz="900">
                <a:solidFill>
                  <a:schemeClr val="accent1"/>
                </a:solidFill>
              </a:defRPr>
            </a:lvl1pPr>
          </a:lstStyle>
          <a:p>
            <a:pPr>
              <a:defRPr/>
            </a:pPr>
            <a:fld id="{346D4268-5362-494C-AB30-E6847948BBB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4502" r:id="rId1"/>
    <p:sldLayoutId id="2147484503" r:id="rId2"/>
    <p:sldLayoutId id="2147484490" r:id="rId3"/>
    <p:sldLayoutId id="2147484491" r:id="rId4"/>
    <p:sldLayoutId id="2147484492" r:id="rId5"/>
    <p:sldLayoutId id="2147484493" r:id="rId6"/>
    <p:sldLayoutId id="2147484494" r:id="rId7"/>
    <p:sldLayoutId id="2147484495" r:id="rId8"/>
    <p:sldLayoutId id="2147484496" r:id="rId9"/>
    <p:sldLayoutId id="2147484497" r:id="rId10"/>
    <p:sldLayoutId id="2147484504" r:id="rId11"/>
    <p:sldLayoutId id="2147484498" r:id="rId12"/>
    <p:sldLayoutId id="2147484505" r:id="rId13"/>
    <p:sldLayoutId id="2147484499" r:id="rId14"/>
    <p:sldLayoutId id="2147484500" r:id="rId15"/>
    <p:sldLayoutId id="2147484501" r:id="rId16"/>
  </p:sldLayoutIdLst>
  <p:transition>
    <p:wipe dir="r"/>
  </p:transition>
  <p:txStyles>
    <p:titleStyle>
      <a:lvl1pPr algn="l" defTabSz="457200" rtl="0" eaLnBrk="0" fontAlgn="base" hangingPunct="0">
        <a:spcBef>
          <a:spcPct val="0"/>
        </a:spcBef>
        <a:spcAft>
          <a:spcPct val="0"/>
        </a:spcAft>
        <a:defRPr sz="3600" kern="1200">
          <a:solidFill>
            <a:schemeClr val="accent1"/>
          </a:solidFill>
          <a:latin typeface="+mj-lt"/>
          <a:ea typeface="+mj-ea"/>
          <a:cs typeface="+mj-cs"/>
        </a:defRPr>
      </a:lvl1pPr>
      <a:lvl2pPr algn="l" defTabSz="457200" rtl="0" eaLnBrk="0" fontAlgn="base" hangingPunct="0">
        <a:spcBef>
          <a:spcPct val="0"/>
        </a:spcBef>
        <a:spcAft>
          <a:spcPct val="0"/>
        </a:spcAft>
        <a:defRPr sz="3600">
          <a:solidFill>
            <a:schemeClr val="accent1"/>
          </a:solidFill>
          <a:latin typeface="Trebuchet MS" panose="020B0603020202020204" pitchFamily="34" charset="0"/>
          <a:ea typeface="方正姚体" panose="02010601030101010101" pitchFamily="2" charset="-122"/>
        </a:defRPr>
      </a:lvl2pPr>
      <a:lvl3pPr algn="l" defTabSz="457200" rtl="0" eaLnBrk="0" fontAlgn="base" hangingPunct="0">
        <a:spcBef>
          <a:spcPct val="0"/>
        </a:spcBef>
        <a:spcAft>
          <a:spcPct val="0"/>
        </a:spcAft>
        <a:defRPr sz="3600">
          <a:solidFill>
            <a:schemeClr val="accent1"/>
          </a:solidFill>
          <a:latin typeface="Trebuchet MS" panose="020B0603020202020204" pitchFamily="34" charset="0"/>
          <a:ea typeface="方正姚体" panose="02010601030101010101" pitchFamily="2" charset="-122"/>
        </a:defRPr>
      </a:lvl3pPr>
      <a:lvl4pPr algn="l" defTabSz="457200" rtl="0" eaLnBrk="0" fontAlgn="base" hangingPunct="0">
        <a:spcBef>
          <a:spcPct val="0"/>
        </a:spcBef>
        <a:spcAft>
          <a:spcPct val="0"/>
        </a:spcAft>
        <a:defRPr sz="3600">
          <a:solidFill>
            <a:schemeClr val="accent1"/>
          </a:solidFill>
          <a:latin typeface="Trebuchet MS" panose="020B0603020202020204" pitchFamily="34" charset="0"/>
          <a:ea typeface="方正姚体" panose="02010601030101010101" pitchFamily="2" charset="-122"/>
        </a:defRPr>
      </a:lvl4pPr>
      <a:lvl5pPr algn="l" defTabSz="457200" rtl="0" eaLnBrk="0" fontAlgn="base" hangingPunct="0">
        <a:spcBef>
          <a:spcPct val="0"/>
        </a:spcBef>
        <a:spcAft>
          <a:spcPct val="0"/>
        </a:spcAft>
        <a:defRPr sz="3600">
          <a:solidFill>
            <a:schemeClr val="accent1"/>
          </a:solidFill>
          <a:latin typeface="Trebuchet MS" panose="020B0603020202020204" pitchFamily="34" charset="0"/>
          <a:ea typeface="方正姚体" panose="02010601030101010101" pitchFamily="2" charset="-122"/>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0" fontAlgn="base" hangingPunct="0">
        <a:spcBef>
          <a:spcPts val="1000"/>
        </a:spcBef>
        <a:spcAft>
          <a:spcPct val="0"/>
        </a:spcAft>
        <a:buClr>
          <a:schemeClr val="accent1"/>
        </a:buClr>
        <a:buSzPct val="80000"/>
        <a:buFont typeface="Wingdings 3" panose="05040102010807070707" pitchFamily="18" charset="2"/>
        <a:buChar char=""/>
        <a:defRPr kern="1200">
          <a:solidFill>
            <a:srgbClr val="404040"/>
          </a:solidFill>
          <a:latin typeface="+mn-lt"/>
          <a:ea typeface="+mn-ea"/>
          <a:cs typeface="+mn-cs"/>
        </a:defRPr>
      </a:lvl1pPr>
      <a:lvl2pPr marL="742950" indent="-285750" algn="l" defTabSz="457200" rtl="0" eaLnBrk="0" fontAlgn="base" hangingPunct="0">
        <a:spcBef>
          <a:spcPts val="1000"/>
        </a:spcBef>
        <a:spcAft>
          <a:spcPct val="0"/>
        </a:spcAft>
        <a:buClr>
          <a:schemeClr val="accent1"/>
        </a:buClr>
        <a:buSzPct val="80000"/>
        <a:buFont typeface="Wingdings 3" panose="05040102010807070707" pitchFamily="18" charset="2"/>
        <a:buChar char=""/>
        <a:defRPr sz="1600" kern="1200">
          <a:solidFill>
            <a:srgbClr val="404040"/>
          </a:solidFill>
          <a:latin typeface="+mn-lt"/>
          <a:ea typeface="+mn-ea"/>
          <a:cs typeface="+mn-cs"/>
        </a:defRPr>
      </a:lvl2pPr>
      <a:lvl3pPr marL="1143000" indent="-228600" algn="l" defTabSz="457200" rtl="0" eaLnBrk="0" fontAlgn="base" hangingPunct="0">
        <a:spcBef>
          <a:spcPts val="1000"/>
        </a:spcBef>
        <a:spcAft>
          <a:spcPct val="0"/>
        </a:spcAft>
        <a:buClr>
          <a:schemeClr val="accent1"/>
        </a:buClr>
        <a:buSzPct val="80000"/>
        <a:buFont typeface="Wingdings 3" panose="05040102010807070707" pitchFamily="18" charset="2"/>
        <a:buChar char=""/>
        <a:defRPr sz="1400" kern="1200">
          <a:solidFill>
            <a:srgbClr val="404040"/>
          </a:solidFill>
          <a:latin typeface="+mn-lt"/>
          <a:ea typeface="+mn-ea"/>
          <a:cs typeface="+mn-cs"/>
        </a:defRPr>
      </a:lvl3pPr>
      <a:lvl4pPr marL="1600200" indent="-228600" algn="l" defTabSz="457200" rtl="0" eaLnBrk="0" fontAlgn="base" hangingPunct="0">
        <a:spcBef>
          <a:spcPts val="1000"/>
        </a:spcBef>
        <a:spcAft>
          <a:spcPct val="0"/>
        </a:spcAft>
        <a:buClr>
          <a:schemeClr val="accent1"/>
        </a:buClr>
        <a:buSzPct val="80000"/>
        <a:buFont typeface="Wingdings 3" panose="05040102010807070707" pitchFamily="18" charset="2"/>
        <a:buChar char=""/>
        <a:defRPr sz="1200" kern="1200">
          <a:solidFill>
            <a:srgbClr val="404040"/>
          </a:solidFill>
          <a:latin typeface="+mn-lt"/>
          <a:ea typeface="+mn-ea"/>
          <a:cs typeface="+mn-cs"/>
        </a:defRPr>
      </a:lvl4pPr>
      <a:lvl5pPr marL="2057400" indent="-228600" algn="l" defTabSz="457200" rtl="0" eaLnBrk="0" fontAlgn="base" hangingPunct="0">
        <a:spcBef>
          <a:spcPts val="1000"/>
        </a:spcBef>
        <a:spcAft>
          <a:spcPct val="0"/>
        </a:spcAft>
        <a:buClr>
          <a:schemeClr val="accent1"/>
        </a:buClr>
        <a:buSzPct val="80000"/>
        <a:buFont typeface="Wingdings 3" panose="05040102010807070707" pitchFamily="18" charset="2"/>
        <a:buChar char=""/>
        <a:defRPr sz="1200" kern="1200">
          <a:solidFill>
            <a:srgbClr val="404040"/>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3">
            <a:extLst>
              <a:ext uri="{FF2B5EF4-FFF2-40B4-BE49-F238E27FC236}">
                <a16:creationId xmlns:a16="http://schemas.microsoft.com/office/drawing/2014/main" id="{060F5185-3784-4986-9532-69481208C7FF}"/>
              </a:ext>
            </a:extLst>
          </p:cNvPr>
          <p:cNvSpPr>
            <a:spLocks noGrp="1"/>
          </p:cNvSpPr>
          <p:nvPr>
            <p:ph type="ctrTitle"/>
          </p:nvPr>
        </p:nvSpPr>
        <p:spPr>
          <a:xfrm>
            <a:off x="889000" y="1992313"/>
            <a:ext cx="8475663" cy="1646237"/>
          </a:xfrm>
        </p:spPr>
        <p:txBody>
          <a:bodyPr rtlCol="0"/>
          <a:lstStyle/>
          <a:p>
            <a:pPr eaLnBrk="1" fontAlgn="auto" hangingPunct="1">
              <a:spcAft>
                <a:spcPts val="0"/>
              </a:spcAft>
              <a:defRPr/>
            </a:pPr>
            <a:r>
              <a:rPr lang="zh-CN" altLang="en-US" dirty="0"/>
              <a:t>实验十 综合应用设计实例</a:t>
            </a:r>
          </a:p>
        </p:txBody>
      </p:sp>
    </p:spTree>
    <p:extLst>
      <p:ext uri="{BB962C8B-B14F-4D97-AF65-F5344CB8AC3E}">
        <p14:creationId xmlns:p14="http://schemas.microsoft.com/office/powerpoint/2010/main" val="1970069408"/>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C92DDF56-7775-453E-9CB3-16315BD3EDD7}"/>
              </a:ext>
            </a:extLst>
          </p:cNvPr>
          <p:cNvSpPr>
            <a:spLocks noGrp="1"/>
          </p:cNvSpPr>
          <p:nvPr>
            <p:ph type="title"/>
          </p:nvPr>
        </p:nvSpPr>
        <p:spPr>
          <a:xfrm>
            <a:off x="530225" y="430213"/>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5363" name="内容占位符 1">
            <a:extLst>
              <a:ext uri="{FF2B5EF4-FFF2-40B4-BE49-F238E27FC236}">
                <a16:creationId xmlns:a16="http://schemas.microsoft.com/office/drawing/2014/main" id="{81D29674-F293-4D57-90BA-89D71CBEC3F7}"/>
              </a:ext>
            </a:extLst>
          </p:cNvPr>
          <p:cNvSpPr>
            <a:spLocks noGrp="1"/>
          </p:cNvSpPr>
          <p:nvPr>
            <p:ph idx="1"/>
          </p:nvPr>
        </p:nvSpPr>
        <p:spPr>
          <a:xfrm>
            <a:off x="530225" y="1751013"/>
            <a:ext cx="5095875" cy="3881437"/>
          </a:xfrm>
        </p:spPr>
        <p:txBody>
          <a:bodyPr/>
          <a:lstStyle/>
          <a:p>
            <a:pPr marL="342900" lvl="2" indent="-342900">
              <a:buFont typeface="Wingdings" panose="05000000000000000000" pitchFamily="2" charset="2"/>
              <a:buChar char="l"/>
            </a:pPr>
            <a:r>
              <a:rPr lang="en-US" altLang="zh-CN" sz="2400" dirty="0"/>
              <a:t>10.1.3 </a:t>
            </a:r>
            <a:r>
              <a:rPr lang="zh-CN" altLang="zh-CN" sz="2400" dirty="0"/>
              <a:t>数据模型设计</a:t>
            </a:r>
          </a:p>
          <a:p>
            <a:pPr marL="800100" lvl="3" indent="-342900">
              <a:buFont typeface="Wingdings" panose="05000000000000000000" pitchFamily="2" charset="2"/>
              <a:buChar char="l"/>
            </a:pPr>
            <a:r>
              <a:rPr lang="en-US" altLang="zh-CN" sz="2200" dirty="0"/>
              <a:t>2. </a:t>
            </a:r>
            <a:r>
              <a:rPr lang="zh-CN" altLang="zh-CN" sz="2000" dirty="0"/>
              <a:t>蛇身移动模型</a:t>
            </a:r>
          </a:p>
          <a:p>
            <a:pPr marL="800100" lvl="3"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5364" name="图片 4">
            <a:extLst>
              <a:ext uri="{FF2B5EF4-FFF2-40B4-BE49-F238E27FC236}">
                <a16:creationId xmlns:a16="http://schemas.microsoft.com/office/drawing/2014/main" id="{137739BB-9CCE-4A78-84FC-4B43BF1F5D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44988" y="1751013"/>
            <a:ext cx="4589462" cy="389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221665"/>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C5D44BF9-8462-451C-B95B-DAA5B91A9C94}"/>
              </a:ext>
            </a:extLst>
          </p:cNvPr>
          <p:cNvSpPr>
            <a:spLocks noGrp="1"/>
          </p:cNvSpPr>
          <p:nvPr>
            <p:ph type="title"/>
          </p:nvPr>
        </p:nvSpPr>
        <p:spPr>
          <a:xfrm>
            <a:off x="530225" y="430213"/>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6387" name="内容占位符 1">
            <a:extLst>
              <a:ext uri="{FF2B5EF4-FFF2-40B4-BE49-F238E27FC236}">
                <a16:creationId xmlns:a16="http://schemas.microsoft.com/office/drawing/2014/main" id="{CDD0072C-93D1-4EEC-833B-4A881D623697}"/>
              </a:ext>
            </a:extLst>
          </p:cNvPr>
          <p:cNvSpPr>
            <a:spLocks noGrp="1"/>
          </p:cNvSpPr>
          <p:nvPr>
            <p:ph idx="1"/>
          </p:nvPr>
        </p:nvSpPr>
        <p:spPr>
          <a:xfrm>
            <a:off x="530225" y="1751013"/>
            <a:ext cx="5095875" cy="3881437"/>
          </a:xfrm>
        </p:spPr>
        <p:txBody>
          <a:bodyPr/>
          <a:lstStyle/>
          <a:p>
            <a:pPr marL="342900" lvl="2" indent="-342900">
              <a:buFont typeface="Wingdings" panose="05000000000000000000" pitchFamily="2" charset="2"/>
              <a:buChar char="l"/>
            </a:pPr>
            <a:r>
              <a:rPr lang="en-US" altLang="zh-CN" sz="2400" dirty="0"/>
              <a:t>10.1.3 </a:t>
            </a:r>
            <a:r>
              <a:rPr lang="zh-CN" altLang="zh-CN" sz="2400" dirty="0"/>
              <a:t>数据模型设计</a:t>
            </a:r>
          </a:p>
          <a:p>
            <a:pPr marL="800100" lvl="3" indent="-342900">
              <a:buFont typeface="Wingdings" panose="05000000000000000000" pitchFamily="2" charset="2"/>
              <a:buChar char="l"/>
            </a:pPr>
            <a:r>
              <a:rPr lang="en-US" altLang="zh-CN" sz="2200" dirty="0"/>
              <a:t>3. </a:t>
            </a:r>
            <a:r>
              <a:rPr lang="zh-CN" altLang="zh-CN" sz="2000" dirty="0"/>
              <a:t>蛇吃食物模型</a:t>
            </a:r>
          </a:p>
          <a:p>
            <a:pPr marL="800100" lvl="3" indent="-342900">
              <a:buFont typeface="Wingdings" panose="05000000000000000000" pitchFamily="2" charset="2"/>
              <a:buChar char="l"/>
            </a:pPr>
            <a:endParaRPr lang="zh-CN" altLang="zh-CN" sz="2000" dirty="0"/>
          </a:p>
          <a:p>
            <a:pPr marL="800100" lvl="3"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6388" name="图片 2">
            <a:extLst>
              <a:ext uri="{FF2B5EF4-FFF2-40B4-BE49-F238E27FC236}">
                <a16:creationId xmlns:a16="http://schemas.microsoft.com/office/drawing/2014/main" id="{F6926398-8910-4E59-8203-B655A051234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52638" y="3290888"/>
            <a:ext cx="6037262"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16894832"/>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670071B0-FB3E-418B-BFA1-C2980CD5D84A}"/>
              </a:ext>
            </a:extLst>
          </p:cNvPr>
          <p:cNvSpPr>
            <a:spLocks noGrp="1"/>
          </p:cNvSpPr>
          <p:nvPr>
            <p:ph type="title"/>
          </p:nvPr>
        </p:nvSpPr>
        <p:spPr>
          <a:xfrm>
            <a:off x="530225" y="223838"/>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7411" name="内容占位符 1">
            <a:extLst>
              <a:ext uri="{FF2B5EF4-FFF2-40B4-BE49-F238E27FC236}">
                <a16:creationId xmlns:a16="http://schemas.microsoft.com/office/drawing/2014/main" id="{6E66248D-1C6D-4583-8FD3-369F23491184}"/>
              </a:ext>
            </a:extLst>
          </p:cNvPr>
          <p:cNvSpPr>
            <a:spLocks noGrp="1"/>
          </p:cNvSpPr>
          <p:nvPr>
            <p:ph idx="1"/>
          </p:nvPr>
        </p:nvSpPr>
        <p:spPr>
          <a:xfrm>
            <a:off x="530225" y="1544638"/>
            <a:ext cx="9825038"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1. </a:t>
            </a:r>
            <a:r>
              <a:rPr lang="zh-CN" altLang="en-US" sz="2400" dirty="0"/>
              <a:t>游戏准备</a:t>
            </a:r>
            <a:endParaRPr lang="zh-CN" altLang="zh-CN" sz="2200" dirty="0"/>
          </a:p>
          <a:p>
            <a:pPr marL="800100" lvl="3" indent="-342900">
              <a:buFont typeface="Wingdings" panose="05000000000000000000" pitchFamily="2" charset="2"/>
              <a:buChar char="l"/>
            </a:pPr>
            <a:r>
              <a:rPr lang="zh-CN" altLang="zh-CN" sz="2000" dirty="0"/>
              <a:t>设置贪吃蛇的初始状态，包括蛇身长度、首次出现的位置和移动方向等。</a:t>
            </a:r>
            <a:endParaRPr lang="en-US" altLang="zh-CN" sz="2000" dirty="0"/>
          </a:p>
          <a:p>
            <a:pPr marL="800100" lvl="3" indent="-342900">
              <a:buFont typeface="Wingdings" panose="05000000000000000000" pitchFamily="2" charset="2"/>
              <a:buChar char="l"/>
            </a:pPr>
            <a:r>
              <a:rPr lang="zh-CN" altLang="zh-CN" sz="2000" dirty="0"/>
              <a:t>在游戏启动方法</a:t>
            </a:r>
            <a:r>
              <a:rPr lang="en-US" altLang="zh-CN" sz="2000" dirty="0" err="1"/>
              <a:t>GameStart</a:t>
            </a:r>
            <a:r>
              <a:rPr lang="en-US" altLang="zh-CN" sz="2000" dirty="0"/>
              <a:t>()</a:t>
            </a:r>
          </a:p>
          <a:p>
            <a:pPr marL="1257300" lvl="4" indent="-342900">
              <a:buFont typeface="Wingdings" panose="05000000000000000000" pitchFamily="2" charset="2"/>
              <a:buChar char="l"/>
            </a:pPr>
            <a:r>
              <a:rPr lang="zh-CN" altLang="zh-CN" sz="2000" dirty="0"/>
              <a:t>随机生成贪吃蛇的蛇头坐标</a:t>
            </a:r>
            <a:endParaRPr lang="en-US" altLang="zh-CN" sz="2000" dirty="0"/>
          </a:p>
          <a:p>
            <a:pPr marL="1257300" lvl="4" indent="-342900">
              <a:buFont typeface="Wingdings" panose="05000000000000000000" pitchFamily="2" charset="2"/>
              <a:buChar char="l"/>
            </a:pPr>
            <a:endParaRPr lang="en-US" altLang="zh-CN" sz="2000" dirty="0"/>
          </a:p>
          <a:p>
            <a:pPr marL="1257300" lvl="4" indent="-342900">
              <a:buFont typeface="Wingdings" panose="05000000000000000000" pitchFamily="2" charset="2"/>
              <a:buChar char="l"/>
            </a:pPr>
            <a:r>
              <a:rPr lang="zh-CN" altLang="zh-CN" sz="2000" dirty="0"/>
              <a:t>随机生成蛇的前进方向</a:t>
            </a:r>
          </a:p>
          <a:p>
            <a:pPr marL="342900" lvl="2" indent="-342900">
              <a:buFont typeface="Wingdings" panose="05000000000000000000" pitchFamily="2" charset="2"/>
              <a:buChar char="l"/>
            </a:pPr>
            <a:endParaRPr lang="zh-CN" altLang="zh-CN" sz="24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sp>
        <p:nvSpPr>
          <p:cNvPr id="17412" name="文本框 3">
            <a:extLst>
              <a:ext uri="{FF2B5EF4-FFF2-40B4-BE49-F238E27FC236}">
                <a16:creationId xmlns:a16="http://schemas.microsoft.com/office/drawing/2014/main" id="{AD116F9D-188A-4B19-83B8-0A3497663AC0}"/>
              </a:ext>
            </a:extLst>
          </p:cNvPr>
          <p:cNvSpPr txBox="1">
            <a:spLocks noChangeArrowheads="1"/>
          </p:cNvSpPr>
          <p:nvPr/>
        </p:nvSpPr>
        <p:spPr bwMode="auto">
          <a:xfrm>
            <a:off x="1770063" y="4621213"/>
            <a:ext cx="6278562" cy="71278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x = Math.floor(Math.random() * width / w) * w;</a:t>
            </a:r>
            <a:endParaRPr lang="zh-CN" altLang="zh-CN" sz="1600"/>
          </a:p>
          <a:p>
            <a:pPr>
              <a:buFont typeface="Trebuchet MS" panose="020B0603020202020204" pitchFamily="34" charset="0"/>
              <a:buAutoNum type="arabicPeriod"/>
            </a:pPr>
            <a:r>
              <a:rPr lang="en-US" altLang="zh-CN" sz="1600"/>
              <a:t>y = Math.floor(Math.random() * height / w) * w;</a:t>
            </a:r>
            <a:endParaRPr lang="zh-CN" altLang="zh-CN" sz="1600"/>
          </a:p>
        </p:txBody>
      </p:sp>
      <p:sp>
        <p:nvSpPr>
          <p:cNvPr id="17413" name="文本框 3">
            <a:extLst>
              <a:ext uri="{FF2B5EF4-FFF2-40B4-BE49-F238E27FC236}">
                <a16:creationId xmlns:a16="http://schemas.microsoft.com/office/drawing/2014/main" id="{62A21E6F-E289-4368-8234-92F2D5330FC8}"/>
              </a:ext>
            </a:extLst>
          </p:cNvPr>
          <p:cNvSpPr txBox="1">
            <a:spLocks noChangeArrowheads="1"/>
          </p:cNvSpPr>
          <p:nvPr/>
        </p:nvSpPr>
        <p:spPr bwMode="auto">
          <a:xfrm>
            <a:off x="1770063" y="5794375"/>
            <a:ext cx="6278562" cy="339725"/>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direction = 37 + Math.floor(Math.random() * 4);</a:t>
            </a:r>
            <a:endParaRPr lang="zh-CN" altLang="zh-CN" sz="1600"/>
          </a:p>
        </p:txBody>
      </p:sp>
    </p:spTree>
    <p:extLst>
      <p:ext uri="{BB962C8B-B14F-4D97-AF65-F5344CB8AC3E}">
        <p14:creationId xmlns:p14="http://schemas.microsoft.com/office/powerpoint/2010/main" val="222699993"/>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59030992-02A3-44E0-8622-40BCF62D1C3C}"/>
              </a:ext>
            </a:extLst>
          </p:cNvPr>
          <p:cNvSpPr>
            <a:spLocks noGrp="1"/>
          </p:cNvSpPr>
          <p:nvPr>
            <p:ph type="title"/>
          </p:nvPr>
        </p:nvSpPr>
        <p:spPr>
          <a:xfrm>
            <a:off x="530225" y="223838"/>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8435" name="内容占位符 1">
            <a:extLst>
              <a:ext uri="{FF2B5EF4-FFF2-40B4-BE49-F238E27FC236}">
                <a16:creationId xmlns:a16="http://schemas.microsoft.com/office/drawing/2014/main" id="{B49F6709-6CC4-4160-84E3-B1C8B1C0F4BB}"/>
              </a:ext>
            </a:extLst>
          </p:cNvPr>
          <p:cNvSpPr>
            <a:spLocks noGrp="1"/>
          </p:cNvSpPr>
          <p:nvPr>
            <p:ph idx="1"/>
          </p:nvPr>
        </p:nvSpPr>
        <p:spPr>
          <a:xfrm>
            <a:off x="530225" y="1544638"/>
            <a:ext cx="9825038"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2. </a:t>
            </a:r>
            <a:r>
              <a:rPr lang="zh-CN" altLang="zh-CN" sz="2400" dirty="0"/>
              <a:t>绘制蛇身</a:t>
            </a:r>
          </a:p>
          <a:p>
            <a:pPr marL="800100" lvl="3" indent="-342900">
              <a:buFont typeface="Wingdings" panose="05000000000000000000" pitchFamily="2" charset="2"/>
              <a:buChar char="l"/>
            </a:pPr>
            <a:r>
              <a:rPr lang="zh-CN" altLang="en-US" sz="2000" dirty="0"/>
              <a:t>自定义</a:t>
            </a:r>
            <a:r>
              <a:rPr lang="en-US" altLang="zh-CN" sz="2000" dirty="0" err="1"/>
              <a:t>drawSnake</a:t>
            </a:r>
            <a:r>
              <a:rPr lang="en-US" altLang="zh-CN" sz="2000" dirty="0"/>
              <a:t>()</a:t>
            </a:r>
            <a:r>
              <a:rPr lang="zh-CN" altLang="zh-CN" sz="2000" dirty="0"/>
              <a:t>专门用于绘制贪吃蛇。</a:t>
            </a:r>
            <a:endParaRPr lang="en-US" altLang="zh-CN" sz="2000" dirty="0"/>
          </a:p>
          <a:p>
            <a:pPr marL="1257300" lvl="4" indent="-342900">
              <a:buFont typeface="Wingdings" panose="05000000000000000000" pitchFamily="2" charset="2"/>
              <a:buChar char="l"/>
            </a:pPr>
            <a:r>
              <a:rPr lang="en-US" altLang="zh-CN" sz="2000" dirty="0" err="1"/>
              <a:t>ctx.fillRect</a:t>
            </a:r>
            <a:r>
              <a:rPr lang="en-US" altLang="zh-CN" sz="2000" dirty="0"/>
              <a:t>(x, y, w, w) //</a:t>
            </a:r>
            <a:r>
              <a:rPr lang="zh-CN" altLang="en-US" sz="2000" dirty="0"/>
              <a:t>填充最新位置的矩形蛇身</a:t>
            </a:r>
            <a:endParaRPr lang="en-US" altLang="zh-CN" sz="2000" dirty="0"/>
          </a:p>
          <a:p>
            <a:pPr marL="1257300" lvl="4" indent="-342900">
              <a:buFont typeface="Wingdings" panose="05000000000000000000" pitchFamily="2" charset="2"/>
              <a:buChar char="l"/>
            </a:pPr>
            <a:r>
              <a:rPr lang="en-US" altLang="zh-CN" sz="2000" dirty="0"/>
              <a:t>var </a:t>
            </a:r>
            <a:r>
              <a:rPr lang="en-US" altLang="zh-CN" sz="2000" dirty="0" err="1"/>
              <a:t>lastBox</a:t>
            </a:r>
            <a:r>
              <a:rPr lang="en-US" altLang="zh-CN" sz="2000" dirty="0"/>
              <a:t> = </a:t>
            </a:r>
            <a:r>
              <a:rPr lang="en-US" altLang="zh-CN" sz="2000" dirty="0" err="1"/>
              <a:t>snakeMap.shift</a:t>
            </a:r>
            <a:r>
              <a:rPr lang="en-US" altLang="zh-CN" sz="2000" dirty="0"/>
              <a:t>(); //</a:t>
            </a:r>
            <a:r>
              <a:rPr lang="zh-CN" altLang="en-US" sz="2000" dirty="0"/>
              <a:t>删除第一个坐标记录</a:t>
            </a:r>
            <a:endParaRPr lang="zh-CN" altLang="zh-CN" sz="2000" dirty="0"/>
          </a:p>
          <a:p>
            <a:pPr marL="1257300" lvl="4" indent="-342900">
              <a:buFont typeface="Wingdings" panose="05000000000000000000" pitchFamily="2" charset="2"/>
              <a:buChar char="l"/>
            </a:pPr>
            <a:r>
              <a:rPr lang="en-US" altLang="zh-CN" sz="2000" dirty="0" err="1"/>
              <a:t>ctx.clearRect</a:t>
            </a:r>
            <a:r>
              <a:rPr lang="en-US" altLang="zh-CN" sz="2000" dirty="0"/>
              <a:t>(</a:t>
            </a:r>
            <a:r>
              <a:rPr lang="en-US" altLang="zh-CN" sz="2000" dirty="0" err="1"/>
              <a:t>lastBox</a:t>
            </a:r>
            <a:r>
              <a:rPr lang="en-US" altLang="zh-CN" sz="2000" dirty="0"/>
              <a:t>[‘x’], </a:t>
            </a:r>
            <a:r>
              <a:rPr lang="en-US" altLang="zh-CN" sz="2000" dirty="0" err="1"/>
              <a:t>lastBox</a:t>
            </a:r>
            <a:r>
              <a:rPr lang="en-US" altLang="zh-CN" sz="2000" dirty="0"/>
              <a:t>[‘y’], w, w); //</a:t>
            </a:r>
            <a:r>
              <a:rPr lang="zh-CN" altLang="en-US" sz="2000" dirty="0"/>
              <a:t>清除蛇尾最后一个矩形蛇身，以达到移动效果</a:t>
            </a:r>
            <a:endParaRPr lang="en-US" altLang="zh-CN" sz="2000" dirty="0"/>
          </a:p>
          <a:p>
            <a:pPr marL="800100" lvl="3" indent="-342900">
              <a:buFont typeface="Wingdings" panose="05000000000000000000" pitchFamily="2" charset="2"/>
              <a:buChar char="l"/>
            </a:pPr>
            <a:r>
              <a:rPr lang="zh-CN" altLang="en-US" sz="2000" dirty="0"/>
              <a:t>自定义</a:t>
            </a:r>
            <a:r>
              <a:rPr lang="en-US" altLang="zh-CN" sz="2000" dirty="0" err="1"/>
              <a:t>gameRefresh</a:t>
            </a:r>
            <a:r>
              <a:rPr lang="en-US" altLang="zh-CN" sz="2000" dirty="0"/>
              <a:t>()</a:t>
            </a:r>
            <a:r>
              <a:rPr lang="zh-CN" altLang="en-US" sz="2000" dirty="0"/>
              <a:t>刷新画面（每</a:t>
            </a:r>
            <a:r>
              <a:rPr lang="en-US" altLang="zh-CN" sz="2000" dirty="0"/>
              <a:t>200</a:t>
            </a:r>
            <a:r>
              <a:rPr lang="zh-CN" altLang="en-US" sz="2000" dirty="0"/>
              <a:t>毫秒刷新一次）</a:t>
            </a:r>
            <a:endParaRPr lang="zh-CN" altLang="zh-CN" sz="24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spTree>
    <p:extLst>
      <p:ext uri="{BB962C8B-B14F-4D97-AF65-F5344CB8AC3E}">
        <p14:creationId xmlns:p14="http://schemas.microsoft.com/office/powerpoint/2010/main" val="2819382185"/>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EF4F818D-FDDC-4FFE-8D34-FEEAB7C249D6}"/>
              </a:ext>
            </a:extLst>
          </p:cNvPr>
          <p:cNvSpPr>
            <a:spLocks noGrp="1"/>
          </p:cNvSpPr>
          <p:nvPr>
            <p:ph type="title"/>
          </p:nvPr>
        </p:nvSpPr>
        <p:spPr>
          <a:xfrm>
            <a:off x="530225" y="223838"/>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9459" name="内容占位符 1">
            <a:extLst>
              <a:ext uri="{FF2B5EF4-FFF2-40B4-BE49-F238E27FC236}">
                <a16:creationId xmlns:a16="http://schemas.microsoft.com/office/drawing/2014/main" id="{3DF7E323-D0F2-4AB8-AD24-19183E15235E}"/>
              </a:ext>
            </a:extLst>
          </p:cNvPr>
          <p:cNvSpPr>
            <a:spLocks noGrp="1"/>
          </p:cNvSpPr>
          <p:nvPr>
            <p:ph idx="1"/>
          </p:nvPr>
        </p:nvSpPr>
        <p:spPr>
          <a:xfrm>
            <a:off x="530225" y="1544638"/>
            <a:ext cx="9825038"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2. </a:t>
            </a:r>
            <a:r>
              <a:rPr lang="zh-CN" altLang="zh-CN" sz="2400" dirty="0"/>
              <a:t>绘制蛇身</a:t>
            </a:r>
          </a:p>
          <a:p>
            <a:pPr marL="1257300" lvl="4" indent="-342900">
              <a:buFont typeface="Wingdings" panose="05000000000000000000" pitchFamily="2" charset="2"/>
              <a:buChar char="l"/>
            </a:pPr>
            <a:r>
              <a:rPr lang="zh-CN" altLang="en-US" sz="2200" dirty="0"/>
              <a:t>蛇身按初始方向移动效果图。</a:t>
            </a: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9460" name="图片 2">
            <a:extLst>
              <a:ext uri="{FF2B5EF4-FFF2-40B4-BE49-F238E27FC236}">
                <a16:creationId xmlns:a16="http://schemas.microsoft.com/office/drawing/2014/main" id="{0BF7F890-47A7-4B39-BB81-937462C30B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08200" y="3608388"/>
            <a:ext cx="5457825"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60394724"/>
      </p:ext>
    </p:extLst>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3FF35D1-1A36-4C46-B3D9-05A84B2D4BA5}"/>
              </a:ext>
            </a:extLst>
          </p:cNvPr>
          <p:cNvSpPr>
            <a:spLocks noGrp="1"/>
          </p:cNvSpPr>
          <p:nvPr>
            <p:ph type="title"/>
          </p:nvPr>
        </p:nvSpPr>
        <p:spPr>
          <a:xfrm>
            <a:off x="530225" y="223838"/>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0483" name="内容占位符 1">
            <a:extLst>
              <a:ext uri="{FF2B5EF4-FFF2-40B4-BE49-F238E27FC236}">
                <a16:creationId xmlns:a16="http://schemas.microsoft.com/office/drawing/2014/main" id="{6F10B86B-A592-4BB5-93ED-5C41AED1712D}"/>
              </a:ext>
            </a:extLst>
          </p:cNvPr>
          <p:cNvSpPr>
            <a:spLocks noGrp="1"/>
          </p:cNvSpPr>
          <p:nvPr>
            <p:ph idx="1"/>
          </p:nvPr>
        </p:nvSpPr>
        <p:spPr>
          <a:xfrm>
            <a:off x="530225" y="1544638"/>
            <a:ext cx="9825038"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3. </a:t>
            </a:r>
            <a:r>
              <a:rPr lang="zh-CN" altLang="en-US" sz="2400" dirty="0"/>
              <a:t>处理蛇头移动</a:t>
            </a:r>
            <a:endParaRPr lang="en-US" altLang="zh-CN" sz="2400" dirty="0"/>
          </a:p>
          <a:p>
            <a:pPr marL="800100" lvl="3" indent="-342900">
              <a:buFont typeface="Wingdings" panose="05000000000000000000" pitchFamily="2" charset="2"/>
              <a:buChar char="l"/>
            </a:pPr>
            <a:r>
              <a:rPr lang="zh-CN" altLang="zh-CN" sz="1800" dirty="0"/>
              <a:t>使用</a:t>
            </a:r>
            <a:r>
              <a:rPr lang="en-US" altLang="zh-CN" sz="1800" dirty="0"/>
              <a:t>document</a:t>
            </a:r>
            <a:r>
              <a:rPr lang="zh-CN" altLang="zh-CN" sz="1800" dirty="0"/>
              <a:t>对象的</a:t>
            </a:r>
            <a:r>
              <a:rPr lang="en-US" altLang="zh-CN" sz="1800" dirty="0" err="1"/>
              <a:t>onkeydown</a:t>
            </a:r>
            <a:r>
              <a:rPr lang="zh-CN" altLang="zh-CN" sz="1800" dirty="0"/>
              <a:t>方法监听并获取用户按键</a:t>
            </a:r>
            <a:endParaRPr lang="en-US" altLang="zh-CN" sz="18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sp>
        <p:nvSpPr>
          <p:cNvPr id="20484" name="文本框 3">
            <a:extLst>
              <a:ext uri="{FF2B5EF4-FFF2-40B4-BE49-F238E27FC236}">
                <a16:creationId xmlns:a16="http://schemas.microsoft.com/office/drawing/2014/main" id="{7065DC5F-BEE4-44B9-AFF6-67C6BFD6093E}"/>
              </a:ext>
            </a:extLst>
          </p:cNvPr>
          <p:cNvSpPr txBox="1">
            <a:spLocks noChangeArrowheads="1"/>
          </p:cNvSpPr>
          <p:nvPr/>
        </p:nvSpPr>
        <p:spPr bwMode="auto">
          <a:xfrm>
            <a:off x="1252538" y="3589338"/>
            <a:ext cx="7775575" cy="183673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document.onkeydown = function(e) {</a:t>
            </a:r>
            <a:endParaRPr lang="zh-CN" altLang="zh-CN" sz="1600"/>
          </a:p>
          <a:p>
            <a:pPr>
              <a:buFont typeface="Trebuchet MS" panose="020B0603020202020204" pitchFamily="34" charset="0"/>
              <a:buAutoNum type="arabicPeriod"/>
            </a:pPr>
            <a:r>
              <a:rPr lang="en-US" altLang="zh-CN" sz="1600"/>
              <a:t>        // </a:t>
            </a:r>
            <a:r>
              <a:rPr lang="zh-CN" altLang="zh-CN" sz="1600"/>
              <a:t>根据按键更新前进方向</a:t>
            </a:r>
            <a:r>
              <a:rPr lang="en-US" altLang="zh-CN" sz="1600"/>
              <a:t>code</a:t>
            </a:r>
            <a:r>
              <a:rPr lang="zh-CN" altLang="zh-CN" sz="1600"/>
              <a:t>：左</a:t>
            </a:r>
            <a:r>
              <a:rPr lang="en-US" altLang="zh-CN" sz="1600"/>
              <a:t>37</a:t>
            </a:r>
            <a:r>
              <a:rPr lang="zh-CN" altLang="zh-CN" sz="1600"/>
              <a:t>，上</a:t>
            </a:r>
            <a:r>
              <a:rPr lang="en-US" altLang="zh-CN" sz="1600"/>
              <a:t>38</a:t>
            </a:r>
            <a:r>
              <a:rPr lang="zh-CN" altLang="zh-CN" sz="1600"/>
              <a:t>，右</a:t>
            </a:r>
            <a:r>
              <a:rPr lang="en-US" altLang="zh-CN" sz="1600"/>
              <a:t>39</a:t>
            </a:r>
            <a:r>
              <a:rPr lang="zh-CN" altLang="zh-CN" sz="1600"/>
              <a:t>，下</a:t>
            </a:r>
            <a:r>
              <a:rPr lang="en-US" altLang="zh-CN" sz="1600"/>
              <a:t>40</a:t>
            </a:r>
            <a:endParaRPr lang="zh-CN" altLang="zh-CN" sz="1600"/>
          </a:p>
          <a:p>
            <a:pPr>
              <a:buFont typeface="Trebuchet MS" panose="020B0603020202020204" pitchFamily="34" charset="0"/>
              <a:buAutoNum type="arabicPeriod"/>
            </a:pPr>
            <a:r>
              <a:rPr lang="en-US" altLang="zh-CN" sz="1600"/>
              <a:t>        if(e.keyCode==37||e.keyCode==38||e.keyCode==39||e.keyCode==40)</a:t>
            </a:r>
            <a:endParaRPr lang="zh-CN" altLang="zh-CN" sz="1600"/>
          </a:p>
          <a:p>
            <a:pPr>
              <a:buFont typeface="Trebuchet MS" panose="020B0603020202020204" pitchFamily="34" charset="0"/>
              <a:buAutoNum type="arabicPeriod"/>
            </a:pPr>
            <a:r>
              <a:rPr lang="en-US" altLang="zh-CN" sz="1600"/>
              <a:t>            direction = e.keyCode;</a:t>
            </a:r>
            <a:endParaRPr lang="zh-CN" altLang="zh-CN" sz="1600"/>
          </a:p>
          <a:p>
            <a:pPr>
              <a:buFont typeface="Trebuchet MS" panose="020B0603020202020204" pitchFamily="34" charset="0"/>
              <a:buAutoNum type="arabicPeriod"/>
            </a:pPr>
            <a:r>
              <a:rPr lang="en-US" altLang="zh-CN" sz="1600"/>
              <a:t>    }</a:t>
            </a:r>
            <a:endParaRPr lang="zh-CN" altLang="zh-CN" sz="1600"/>
          </a:p>
        </p:txBody>
      </p:sp>
    </p:spTree>
    <p:extLst>
      <p:ext uri="{BB962C8B-B14F-4D97-AF65-F5344CB8AC3E}">
        <p14:creationId xmlns:p14="http://schemas.microsoft.com/office/powerpoint/2010/main" val="3839835353"/>
      </p:ext>
    </p:extLst>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62784E5F-C95D-4B26-A484-021C9E7E93A0}"/>
              </a:ext>
            </a:extLst>
          </p:cNvPr>
          <p:cNvSpPr>
            <a:spLocks noGrp="1"/>
          </p:cNvSpPr>
          <p:nvPr>
            <p:ph type="title"/>
          </p:nvPr>
        </p:nvSpPr>
        <p:spPr>
          <a:xfrm>
            <a:off x="530225" y="223838"/>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1507" name="内容占位符 1">
            <a:extLst>
              <a:ext uri="{FF2B5EF4-FFF2-40B4-BE49-F238E27FC236}">
                <a16:creationId xmlns:a16="http://schemas.microsoft.com/office/drawing/2014/main" id="{51450989-698D-4EC2-A674-88BDA8AFC277}"/>
              </a:ext>
            </a:extLst>
          </p:cNvPr>
          <p:cNvSpPr>
            <a:spLocks noGrp="1"/>
          </p:cNvSpPr>
          <p:nvPr>
            <p:ph idx="1"/>
          </p:nvPr>
        </p:nvSpPr>
        <p:spPr>
          <a:xfrm>
            <a:off x="611188" y="1874838"/>
            <a:ext cx="9826625"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3. </a:t>
            </a:r>
            <a:r>
              <a:rPr lang="zh-CN" altLang="en-US" sz="2400"/>
              <a:t>处理蛇头移动</a:t>
            </a:r>
            <a:endParaRPr lang="en-US" altLang="zh-CN" sz="2400"/>
          </a:p>
          <a:p>
            <a:pPr marL="800100" lvl="3" indent="-342900">
              <a:buFont typeface="Wingdings" panose="05000000000000000000" pitchFamily="2" charset="2"/>
              <a:buChar char="l"/>
            </a:pPr>
            <a:r>
              <a:rPr lang="zh-CN" altLang="zh-CN" sz="1800"/>
              <a:t>使用</a:t>
            </a:r>
            <a:r>
              <a:rPr lang="en-US" altLang="zh-CN" sz="1800"/>
              <a:t>document</a:t>
            </a:r>
            <a:r>
              <a:rPr lang="zh-CN" altLang="zh-CN" sz="1800"/>
              <a:t>对象的</a:t>
            </a:r>
            <a:r>
              <a:rPr lang="en-US" altLang="zh-CN" sz="1800"/>
              <a:t>onkeydown</a:t>
            </a:r>
            <a:r>
              <a:rPr lang="zh-CN" altLang="zh-CN" sz="1800"/>
              <a:t>方法监听并获取用户按键</a:t>
            </a:r>
            <a:endParaRPr lang="en-US" altLang="zh-CN" sz="1800"/>
          </a:p>
          <a:p>
            <a:pPr marL="1257300" lvl="4" indent="-342900">
              <a:buFont typeface="Wingdings" panose="05000000000000000000" pitchFamily="2" charset="2"/>
              <a:buChar char="l"/>
            </a:pPr>
            <a:endParaRPr lang="zh-CN" altLang="zh-CN" sz="2200"/>
          </a:p>
          <a:p>
            <a:pPr marL="342900" lvl="2" indent="-342900">
              <a:buFont typeface="Wingdings" panose="05000000000000000000" pitchFamily="2" charset="2"/>
              <a:buChar char="l"/>
            </a:pPr>
            <a:endParaRPr lang="zh-CN" altLang="zh-CN" sz="2400"/>
          </a:p>
          <a:p>
            <a:endParaRPr lang="zh-CN" altLang="en-US"/>
          </a:p>
        </p:txBody>
      </p:sp>
      <p:sp>
        <p:nvSpPr>
          <p:cNvPr id="21508" name="文本框 3">
            <a:extLst>
              <a:ext uri="{FF2B5EF4-FFF2-40B4-BE49-F238E27FC236}">
                <a16:creationId xmlns:a16="http://schemas.microsoft.com/office/drawing/2014/main" id="{D3709EF8-AA49-4065-91CE-FA47748F0BDC}"/>
              </a:ext>
            </a:extLst>
          </p:cNvPr>
          <p:cNvSpPr txBox="1">
            <a:spLocks noChangeArrowheads="1"/>
          </p:cNvSpPr>
          <p:nvPr/>
        </p:nvSpPr>
        <p:spPr bwMode="auto">
          <a:xfrm>
            <a:off x="1046163" y="4113213"/>
            <a:ext cx="7777162" cy="183673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document.onkeydown = function(e) {</a:t>
            </a:r>
            <a:endParaRPr lang="zh-CN" altLang="zh-CN" sz="1600"/>
          </a:p>
          <a:p>
            <a:pPr>
              <a:buFont typeface="Trebuchet MS" panose="020B0603020202020204" pitchFamily="34" charset="0"/>
              <a:buAutoNum type="arabicPeriod"/>
            </a:pPr>
            <a:r>
              <a:rPr lang="en-US" altLang="zh-CN" sz="1600"/>
              <a:t>        // </a:t>
            </a:r>
            <a:r>
              <a:rPr lang="zh-CN" altLang="zh-CN" sz="1600"/>
              <a:t>根据按键更新前进方向</a:t>
            </a:r>
            <a:r>
              <a:rPr lang="en-US" altLang="zh-CN" sz="1600"/>
              <a:t>code</a:t>
            </a:r>
            <a:r>
              <a:rPr lang="zh-CN" altLang="zh-CN" sz="1600"/>
              <a:t>：左</a:t>
            </a:r>
            <a:r>
              <a:rPr lang="en-US" altLang="zh-CN" sz="1600"/>
              <a:t>37</a:t>
            </a:r>
            <a:r>
              <a:rPr lang="zh-CN" altLang="zh-CN" sz="1600"/>
              <a:t>，上</a:t>
            </a:r>
            <a:r>
              <a:rPr lang="en-US" altLang="zh-CN" sz="1600"/>
              <a:t>38</a:t>
            </a:r>
            <a:r>
              <a:rPr lang="zh-CN" altLang="zh-CN" sz="1600"/>
              <a:t>，右</a:t>
            </a:r>
            <a:r>
              <a:rPr lang="en-US" altLang="zh-CN" sz="1600"/>
              <a:t>39</a:t>
            </a:r>
            <a:r>
              <a:rPr lang="zh-CN" altLang="zh-CN" sz="1600"/>
              <a:t>，下</a:t>
            </a:r>
            <a:r>
              <a:rPr lang="en-US" altLang="zh-CN" sz="1600"/>
              <a:t>40</a:t>
            </a:r>
            <a:endParaRPr lang="zh-CN" altLang="zh-CN" sz="1600"/>
          </a:p>
          <a:p>
            <a:pPr>
              <a:buFont typeface="Trebuchet MS" panose="020B0603020202020204" pitchFamily="34" charset="0"/>
              <a:buAutoNum type="arabicPeriod"/>
            </a:pPr>
            <a:r>
              <a:rPr lang="en-US" altLang="zh-CN" sz="1600"/>
              <a:t>        if(e.keyCode==37||e.keyCode==38||e.keyCode==39||e.keyCode==40)</a:t>
            </a:r>
            <a:endParaRPr lang="zh-CN" altLang="zh-CN" sz="1600"/>
          </a:p>
          <a:p>
            <a:pPr>
              <a:buFont typeface="Trebuchet MS" panose="020B0603020202020204" pitchFamily="34" charset="0"/>
              <a:buAutoNum type="arabicPeriod"/>
            </a:pPr>
            <a:r>
              <a:rPr lang="en-US" altLang="zh-CN" sz="1600"/>
              <a:t>            direction = e.keyCode;</a:t>
            </a:r>
            <a:endParaRPr lang="zh-CN" altLang="zh-CN" sz="1600"/>
          </a:p>
          <a:p>
            <a:pPr>
              <a:buFont typeface="Trebuchet MS" panose="020B0603020202020204" pitchFamily="34" charset="0"/>
              <a:buAutoNum type="arabicPeriod"/>
            </a:pPr>
            <a:r>
              <a:rPr lang="en-US" altLang="zh-CN" sz="1600"/>
              <a:t>    }</a:t>
            </a:r>
            <a:endParaRPr lang="zh-CN" altLang="zh-CN" sz="1600"/>
          </a:p>
        </p:txBody>
      </p:sp>
      <p:pic>
        <p:nvPicPr>
          <p:cNvPr id="21509" name="图片 2">
            <a:extLst>
              <a:ext uri="{FF2B5EF4-FFF2-40B4-BE49-F238E27FC236}">
                <a16:creationId xmlns:a16="http://schemas.microsoft.com/office/drawing/2014/main" id="{9123BF0D-3235-4F97-BE72-C200675F4CA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13375" y="1001713"/>
            <a:ext cx="4676775"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5844476"/>
      </p:ext>
    </p:extLst>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09A34B5-3ECE-47EE-B9F5-26CA717E6F0B}"/>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2531" name="内容占位符 1">
            <a:extLst>
              <a:ext uri="{FF2B5EF4-FFF2-40B4-BE49-F238E27FC236}">
                <a16:creationId xmlns:a16="http://schemas.microsoft.com/office/drawing/2014/main" id="{727C62BC-AD4E-42A4-A418-DD2D7B4B5678}"/>
              </a:ext>
            </a:extLst>
          </p:cNvPr>
          <p:cNvSpPr>
            <a:spLocks noGrp="1"/>
          </p:cNvSpPr>
          <p:nvPr>
            <p:ph idx="1"/>
          </p:nvPr>
        </p:nvSpPr>
        <p:spPr>
          <a:xfrm>
            <a:off x="636588" y="931863"/>
            <a:ext cx="9232900"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4. </a:t>
            </a:r>
            <a:r>
              <a:rPr lang="zh-CN" altLang="zh-CN" sz="2400"/>
              <a:t>绘制随机位置的食物</a:t>
            </a:r>
          </a:p>
          <a:p>
            <a:pPr marL="800100" lvl="3" indent="-342900">
              <a:buFont typeface="Wingdings" panose="05000000000000000000" pitchFamily="2" charset="2"/>
              <a:buChar char="l"/>
            </a:pPr>
            <a:r>
              <a:rPr lang="zh-CN" altLang="zh-CN" sz="2200"/>
              <a:t>声明</a:t>
            </a:r>
            <a:r>
              <a:rPr lang="en-US" altLang="zh-CN" sz="2200"/>
              <a:t>drawFood()</a:t>
            </a:r>
            <a:r>
              <a:rPr lang="zh-CN" altLang="zh-CN" sz="2200"/>
              <a:t>方法用于在游戏画布的随机位置绘制食物</a:t>
            </a:r>
            <a:endParaRPr lang="en-US" altLang="zh-CN" sz="2200"/>
          </a:p>
          <a:p>
            <a:pPr marL="1257300" lvl="4" indent="-342900">
              <a:buFont typeface="Wingdings" panose="05000000000000000000" pitchFamily="2" charset="2"/>
              <a:buChar char="l"/>
            </a:pPr>
            <a:endParaRPr lang="zh-CN" altLang="zh-CN" sz="2200"/>
          </a:p>
          <a:p>
            <a:pPr marL="342900" lvl="2" indent="-342900">
              <a:buFont typeface="Wingdings" panose="05000000000000000000" pitchFamily="2" charset="2"/>
              <a:buChar char="l"/>
            </a:pPr>
            <a:endParaRPr lang="zh-CN" altLang="zh-CN" sz="2400"/>
          </a:p>
          <a:p>
            <a:endParaRPr lang="zh-CN" altLang="en-US"/>
          </a:p>
        </p:txBody>
      </p:sp>
      <p:sp>
        <p:nvSpPr>
          <p:cNvPr id="22532" name="文本框 3">
            <a:extLst>
              <a:ext uri="{FF2B5EF4-FFF2-40B4-BE49-F238E27FC236}">
                <a16:creationId xmlns:a16="http://schemas.microsoft.com/office/drawing/2014/main" id="{2A21F300-1ABE-45D8-B12D-2AA33F7BAF16}"/>
              </a:ext>
            </a:extLst>
          </p:cNvPr>
          <p:cNvSpPr txBox="1">
            <a:spLocks noChangeArrowheads="1"/>
          </p:cNvSpPr>
          <p:nvPr/>
        </p:nvSpPr>
        <p:spPr bwMode="auto">
          <a:xfrm>
            <a:off x="862013" y="2928938"/>
            <a:ext cx="5824537" cy="3457575"/>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function drawFood() {</a:t>
            </a:r>
            <a:endParaRPr lang="zh-CN" altLang="zh-CN" sz="1600"/>
          </a:p>
          <a:p>
            <a:pPr>
              <a:buFont typeface="Trebuchet MS" panose="020B0603020202020204" pitchFamily="34" charset="0"/>
              <a:buAutoNum type="arabicPeriod"/>
            </a:pPr>
            <a:r>
              <a:rPr lang="en-US" altLang="zh-CN" sz="1600"/>
              <a:t>    //</a:t>
            </a:r>
            <a:r>
              <a:rPr lang="zh-CN" altLang="zh-CN" sz="1600"/>
              <a:t>随机生成食物坐标</a:t>
            </a:r>
          </a:p>
          <a:p>
            <a:pPr>
              <a:buFont typeface="Trebuchet MS" panose="020B0603020202020204" pitchFamily="34" charset="0"/>
              <a:buAutoNum type="arabicPeriod"/>
            </a:pPr>
            <a:r>
              <a:rPr lang="en-US" altLang="zh-CN" sz="1600"/>
              <a:t>        foodX = Math.floor(Math.random() * width / w) * w;</a:t>
            </a:r>
            <a:endParaRPr lang="zh-CN" altLang="zh-CN" sz="1600"/>
          </a:p>
          <a:p>
            <a:pPr>
              <a:buFont typeface="Trebuchet MS" panose="020B0603020202020204" pitchFamily="34" charset="0"/>
              <a:buAutoNum type="arabicPeriod"/>
            </a:pPr>
            <a:r>
              <a:rPr lang="en-US" altLang="zh-CN" sz="1600"/>
              <a:t>        foodY = Math.floor(Math.random() * height / w) * w;</a:t>
            </a:r>
            <a:endParaRPr lang="zh-CN" altLang="zh-CN" sz="1600"/>
          </a:p>
          <a:p>
            <a:pPr>
              <a:buFont typeface="Trebuchet MS" panose="020B0603020202020204" pitchFamily="34" charset="0"/>
              <a:buAutoNum type="arabicPeriod"/>
            </a:pPr>
            <a:r>
              <a:rPr lang="en-US" altLang="zh-CN" sz="1600"/>
              <a:t>//</a:t>
            </a:r>
            <a:r>
              <a:rPr lang="zh-CN" altLang="zh-CN" sz="1600"/>
              <a:t>内部填充颜色</a:t>
            </a:r>
          </a:p>
          <a:p>
            <a:pPr>
              <a:buFont typeface="Trebuchet MS" panose="020B0603020202020204" pitchFamily="34" charset="0"/>
              <a:buAutoNum type="arabicPeriod"/>
            </a:pPr>
            <a:r>
              <a:rPr lang="en-US" altLang="zh-CN" sz="1600"/>
              <a:t>        ctx.fillStyle = "#FF0000";</a:t>
            </a:r>
            <a:endParaRPr lang="zh-CN" altLang="zh-CN" sz="1600"/>
          </a:p>
          <a:p>
            <a:pPr>
              <a:buFont typeface="Trebuchet MS" panose="020B0603020202020204" pitchFamily="34" charset="0"/>
              <a:buAutoNum type="arabicPeriod"/>
            </a:pPr>
            <a:r>
              <a:rPr lang="en-US" altLang="zh-CN" sz="1600"/>
              <a:t>        //</a:t>
            </a:r>
            <a:r>
              <a:rPr lang="zh-CN" altLang="zh-CN" sz="1600"/>
              <a:t>绘制矩形</a:t>
            </a:r>
          </a:p>
          <a:p>
            <a:pPr>
              <a:buFont typeface="Trebuchet MS" panose="020B0603020202020204" pitchFamily="34" charset="0"/>
              <a:buAutoNum type="arabicPeriod"/>
            </a:pPr>
            <a:r>
              <a:rPr lang="en-US" altLang="zh-CN" sz="1600"/>
              <a:t>        ctx.fillRect(foodX, foodY, w, w);</a:t>
            </a:r>
            <a:endParaRPr lang="zh-CN" altLang="zh-CN" sz="1600"/>
          </a:p>
          <a:p>
            <a:pPr>
              <a:buFont typeface="Trebuchet MS" panose="020B0603020202020204" pitchFamily="34" charset="0"/>
              <a:buAutoNum type="arabicPeriod"/>
            </a:pPr>
            <a:r>
              <a:rPr lang="en-US" altLang="zh-CN" sz="1600"/>
              <a:t>     }</a:t>
            </a:r>
            <a:endParaRPr lang="zh-CN" altLang="zh-CN" sz="1600"/>
          </a:p>
        </p:txBody>
      </p:sp>
      <p:pic>
        <p:nvPicPr>
          <p:cNvPr id="22533" name="图片 1">
            <a:extLst>
              <a:ext uri="{FF2B5EF4-FFF2-40B4-BE49-F238E27FC236}">
                <a16:creationId xmlns:a16="http://schemas.microsoft.com/office/drawing/2014/main" id="{86C06DAE-3102-46D4-B664-915F648B2C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80263" y="3036888"/>
            <a:ext cx="3190875" cy="294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9928102"/>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1D2098B9-3CA9-4A3C-A70F-61228E5A3713}"/>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3555" name="内容占位符 1">
            <a:extLst>
              <a:ext uri="{FF2B5EF4-FFF2-40B4-BE49-F238E27FC236}">
                <a16:creationId xmlns:a16="http://schemas.microsoft.com/office/drawing/2014/main" id="{A34D3DFD-FCE0-44EB-8F5C-7B5BEE8A53A6}"/>
              </a:ext>
            </a:extLst>
          </p:cNvPr>
          <p:cNvSpPr>
            <a:spLocks noGrp="1"/>
          </p:cNvSpPr>
          <p:nvPr>
            <p:ph idx="1"/>
          </p:nvPr>
        </p:nvSpPr>
        <p:spPr>
          <a:xfrm>
            <a:off x="636588" y="931863"/>
            <a:ext cx="9232900"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5. </a:t>
            </a:r>
            <a:r>
              <a:rPr lang="zh-CN" altLang="en-US" sz="2400"/>
              <a:t>吃到食物判定</a:t>
            </a:r>
            <a:endParaRPr lang="en-US" altLang="zh-CN" sz="2400"/>
          </a:p>
          <a:p>
            <a:pPr marL="800100" lvl="3" indent="-342900">
              <a:buFont typeface="Wingdings" panose="05000000000000000000" pitchFamily="2" charset="2"/>
              <a:buChar char="l"/>
            </a:pPr>
            <a:r>
              <a:rPr lang="zh-CN" altLang="zh-CN" sz="2200"/>
              <a:t>修改</a:t>
            </a:r>
            <a:r>
              <a:rPr lang="en-US" altLang="zh-CN" sz="2200"/>
              <a:t>gameRefresh()</a:t>
            </a:r>
            <a:r>
              <a:rPr lang="zh-CN" altLang="zh-CN" sz="2000"/>
              <a:t>方法</a:t>
            </a:r>
            <a:r>
              <a:rPr lang="zh-CN" altLang="en-US" sz="2000"/>
              <a:t>，追加吃到食物判定</a:t>
            </a:r>
            <a:endParaRPr lang="zh-CN" altLang="zh-CN" sz="2000"/>
          </a:p>
          <a:p>
            <a:pPr marL="342900" lvl="2" indent="-342900">
              <a:buFont typeface="Wingdings" panose="05000000000000000000" pitchFamily="2" charset="2"/>
              <a:buChar char="l"/>
            </a:pPr>
            <a:endParaRPr lang="zh-CN" altLang="zh-CN" sz="2400"/>
          </a:p>
          <a:p>
            <a:endParaRPr lang="zh-CN" altLang="en-US"/>
          </a:p>
        </p:txBody>
      </p:sp>
      <p:sp>
        <p:nvSpPr>
          <p:cNvPr id="23556" name="文本框 3">
            <a:extLst>
              <a:ext uri="{FF2B5EF4-FFF2-40B4-BE49-F238E27FC236}">
                <a16:creationId xmlns:a16="http://schemas.microsoft.com/office/drawing/2014/main" id="{AC3DA34A-630B-43E4-A242-A591B35C56C4}"/>
              </a:ext>
            </a:extLst>
          </p:cNvPr>
          <p:cNvSpPr txBox="1">
            <a:spLocks noChangeArrowheads="1"/>
          </p:cNvSpPr>
          <p:nvPr/>
        </p:nvSpPr>
        <p:spPr bwMode="auto">
          <a:xfrm>
            <a:off x="1166813" y="3052763"/>
            <a:ext cx="4014787" cy="25844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a:t>
            </a:r>
            <a:r>
              <a:rPr lang="zh-CN" altLang="zh-CN" sz="1600"/>
              <a:t>吃到食物判定</a:t>
            </a:r>
          </a:p>
          <a:p>
            <a:pPr>
              <a:buFont typeface="Trebuchet MS" panose="020B0603020202020204" pitchFamily="34" charset="0"/>
              <a:buAutoNum type="arabicPeriod"/>
            </a:pPr>
            <a:r>
              <a:rPr lang="en-US" altLang="zh-CN" sz="1600"/>
              <a:t>        if (foodX == x &amp;&amp; foodY == y) {</a:t>
            </a:r>
            <a:endParaRPr lang="zh-CN" altLang="zh-CN" sz="1600"/>
          </a:p>
          <a:p>
            <a:pPr>
              <a:buFont typeface="Trebuchet MS" panose="020B0603020202020204" pitchFamily="34" charset="0"/>
              <a:buAutoNum type="arabicPeriod"/>
            </a:pPr>
            <a:r>
              <a:rPr lang="en-US" altLang="zh-CN" sz="1600"/>
              <a:t>            //</a:t>
            </a:r>
            <a:r>
              <a:rPr lang="zh-CN" altLang="zh-CN" sz="1600"/>
              <a:t>吃到一次食物加</a:t>
            </a:r>
            <a:r>
              <a:rPr lang="en-US" altLang="zh-CN" sz="1600"/>
              <a:t>10</a:t>
            </a:r>
            <a:r>
              <a:rPr lang="zh-CN" altLang="zh-CN" sz="1600"/>
              <a:t>分</a:t>
            </a:r>
          </a:p>
          <a:p>
            <a:pPr>
              <a:buFont typeface="Trebuchet MS" panose="020B0603020202020204" pitchFamily="34" charset="0"/>
              <a:buAutoNum type="arabicPeriod"/>
            </a:pPr>
            <a:r>
              <a:rPr lang="en-US" altLang="zh-CN" sz="1600"/>
              <a:t>            //</a:t>
            </a:r>
            <a:r>
              <a:rPr lang="zh-CN" altLang="zh-CN" sz="1600"/>
              <a:t>更新状态栏中的当前分数</a:t>
            </a:r>
          </a:p>
          <a:p>
            <a:pPr>
              <a:buFont typeface="Trebuchet MS" panose="020B0603020202020204" pitchFamily="34" charset="0"/>
              <a:buAutoNum type="arabicPeriod"/>
            </a:pPr>
            <a:r>
              <a:rPr lang="en-US" altLang="zh-CN" sz="1600"/>
              <a:t>            //</a:t>
            </a:r>
            <a:r>
              <a:rPr lang="zh-CN" altLang="zh-CN" sz="1600"/>
              <a:t>在随机位置绘制下一个食物</a:t>
            </a:r>
          </a:p>
          <a:p>
            <a:pPr>
              <a:buFont typeface="Trebuchet MS" panose="020B0603020202020204" pitchFamily="34" charset="0"/>
              <a:buAutoNum type="arabicPeriod"/>
            </a:pPr>
            <a:r>
              <a:rPr lang="en-US" altLang="zh-CN" sz="1600"/>
              <a:t>            //</a:t>
            </a:r>
            <a:r>
              <a:rPr lang="zh-CN" altLang="zh-CN" sz="1600"/>
              <a:t>蛇身长度加</a:t>
            </a:r>
            <a:r>
              <a:rPr lang="en-US" altLang="zh-CN" sz="1600"/>
              <a:t>1</a:t>
            </a:r>
            <a:endParaRPr lang="zh-CN" altLang="zh-CN" sz="1600"/>
          </a:p>
          <a:p>
            <a:pPr>
              <a:buFont typeface="Trebuchet MS" panose="020B0603020202020204" pitchFamily="34" charset="0"/>
              <a:buAutoNum type="arabicPeriod"/>
            </a:pPr>
            <a:r>
              <a:rPr lang="en-US" altLang="zh-CN" sz="1600"/>
              <a:t>       }</a:t>
            </a:r>
            <a:endParaRPr lang="zh-CN" altLang="zh-CN" sz="1600"/>
          </a:p>
        </p:txBody>
      </p:sp>
      <p:pic>
        <p:nvPicPr>
          <p:cNvPr id="23557" name="图片 2">
            <a:extLst>
              <a:ext uri="{FF2B5EF4-FFF2-40B4-BE49-F238E27FC236}">
                <a16:creationId xmlns:a16="http://schemas.microsoft.com/office/drawing/2014/main" id="{B3073ECB-6266-4E3F-9D8B-B10F9A68A40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65738" y="3087688"/>
            <a:ext cx="5133975"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273066"/>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9E9B312-43B5-44D3-BC2D-F2354F3E1C5C}"/>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4579" name="内容占位符 1">
            <a:extLst>
              <a:ext uri="{FF2B5EF4-FFF2-40B4-BE49-F238E27FC236}">
                <a16:creationId xmlns:a16="http://schemas.microsoft.com/office/drawing/2014/main" id="{81E1D4A0-A09F-46D1-80BD-FA412B4CD4FD}"/>
              </a:ext>
            </a:extLst>
          </p:cNvPr>
          <p:cNvSpPr>
            <a:spLocks noGrp="1"/>
          </p:cNvSpPr>
          <p:nvPr>
            <p:ph idx="1"/>
          </p:nvPr>
        </p:nvSpPr>
        <p:spPr>
          <a:xfrm>
            <a:off x="636588" y="931863"/>
            <a:ext cx="9232900"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6. </a:t>
            </a:r>
            <a:r>
              <a:rPr lang="zh-CN" altLang="zh-CN" sz="2400" dirty="0"/>
              <a:t>碰撞检测</a:t>
            </a:r>
          </a:p>
          <a:p>
            <a:pPr marL="800100" lvl="3" indent="-342900">
              <a:buFont typeface="Wingdings" panose="05000000000000000000" pitchFamily="2" charset="2"/>
              <a:buChar char="l"/>
            </a:pPr>
            <a:r>
              <a:rPr lang="zh-CN" altLang="zh-CN" sz="2000" dirty="0"/>
              <a:t>首先创建</a:t>
            </a:r>
            <a:r>
              <a:rPr lang="en-US" altLang="zh-CN" sz="2000" dirty="0" err="1"/>
              <a:t>detectCollision</a:t>
            </a:r>
            <a:r>
              <a:rPr lang="en-US" altLang="zh-CN" sz="2000" dirty="0"/>
              <a:t>()</a:t>
            </a:r>
            <a:r>
              <a:rPr lang="zh-CN" altLang="zh-CN" sz="2000" dirty="0"/>
              <a:t>函数用于进行蛇与障碍物的碰撞检测</a:t>
            </a:r>
            <a:endParaRPr lang="zh-CN" altLang="zh-CN" sz="2400" dirty="0"/>
          </a:p>
          <a:p>
            <a:endParaRPr lang="zh-CN" altLang="en-US" dirty="0"/>
          </a:p>
        </p:txBody>
      </p:sp>
      <p:sp>
        <p:nvSpPr>
          <p:cNvPr id="24580" name="文本框 3">
            <a:extLst>
              <a:ext uri="{FF2B5EF4-FFF2-40B4-BE49-F238E27FC236}">
                <a16:creationId xmlns:a16="http://schemas.microsoft.com/office/drawing/2014/main" id="{38BCFD1F-1BDF-4244-B816-442609C4A5E9}"/>
              </a:ext>
            </a:extLst>
          </p:cNvPr>
          <p:cNvSpPr txBox="1">
            <a:spLocks noChangeArrowheads="1"/>
          </p:cNvSpPr>
          <p:nvPr/>
        </p:nvSpPr>
        <p:spPr bwMode="auto">
          <a:xfrm>
            <a:off x="1422400" y="3049588"/>
            <a:ext cx="7424738" cy="146050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function detectCollision() {</a:t>
            </a:r>
            <a:endParaRPr lang="zh-CN" altLang="zh-CN" sz="1600"/>
          </a:p>
          <a:p>
            <a:pPr>
              <a:buFont typeface="Trebuchet MS" panose="020B0603020202020204" pitchFamily="34" charset="0"/>
              <a:buAutoNum type="arabicPeriod"/>
            </a:pPr>
            <a:r>
              <a:rPr lang="en-US" altLang="zh-CN" sz="1600"/>
              <a:t>        //</a:t>
            </a:r>
            <a:r>
              <a:rPr lang="zh-CN" altLang="zh-CN" sz="1600"/>
              <a:t>蛇头碰撞到了四周的墙壁，则游戏失败</a:t>
            </a:r>
          </a:p>
          <a:p>
            <a:pPr>
              <a:buFont typeface="Trebuchet MS" panose="020B0603020202020204" pitchFamily="34" charset="0"/>
              <a:buAutoNum type="arabicPeriod"/>
            </a:pPr>
            <a:r>
              <a:rPr lang="en-US" altLang="zh-CN" sz="1600"/>
              <a:t>        //</a:t>
            </a:r>
            <a:r>
              <a:rPr lang="zh-CN" altLang="zh-CN" sz="1600"/>
              <a:t>蛇头碰撞到了蛇身，则游戏失败</a:t>
            </a:r>
          </a:p>
          <a:p>
            <a:pPr>
              <a:buFont typeface="Trebuchet MS" panose="020B0603020202020204" pitchFamily="34" charset="0"/>
              <a:buAutoNum type="arabicPeriod"/>
            </a:pPr>
            <a:r>
              <a:rPr lang="en-US" altLang="zh-CN" sz="1600"/>
              <a:t>}</a:t>
            </a:r>
            <a:endParaRPr lang="zh-CN" altLang="zh-CN" sz="1600"/>
          </a:p>
        </p:txBody>
      </p:sp>
    </p:spTree>
    <p:extLst>
      <p:ext uri="{BB962C8B-B14F-4D97-AF65-F5344CB8AC3E}">
        <p14:creationId xmlns:p14="http://schemas.microsoft.com/office/powerpoint/2010/main" val="2198826700"/>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标题 3">
            <a:extLst>
              <a:ext uri="{FF2B5EF4-FFF2-40B4-BE49-F238E27FC236}">
                <a16:creationId xmlns:a16="http://schemas.microsoft.com/office/drawing/2014/main" id="{DAEFFFC9-CD6D-4800-9053-E31D4226E84F}"/>
              </a:ext>
            </a:extLst>
          </p:cNvPr>
          <p:cNvSpPr>
            <a:spLocks noGrp="1"/>
          </p:cNvSpPr>
          <p:nvPr>
            <p:ph type="title"/>
          </p:nvPr>
        </p:nvSpPr>
        <p:spPr/>
        <p:txBody>
          <a:bodyPr rtlCol="0"/>
          <a:lstStyle/>
          <a:p>
            <a:pPr eaLnBrk="1" fontAlgn="auto" hangingPunct="1">
              <a:lnSpc>
                <a:spcPct val="150000"/>
              </a:lnSpc>
              <a:spcAft>
                <a:spcPts val="0"/>
              </a:spcAft>
              <a:tabLst>
                <a:tab pos="5267325" algn="r"/>
              </a:tabLst>
              <a:defRPr/>
            </a:pPr>
            <a:r>
              <a:rPr lang="zh-CN" altLang="en-US" dirty="0">
                <a:latin typeface="Calibri" panose="020F0502020204030204" pitchFamily="34" charset="0"/>
              </a:rPr>
              <a:t>说明</a:t>
            </a:r>
          </a:p>
        </p:txBody>
      </p:sp>
      <p:sp>
        <p:nvSpPr>
          <p:cNvPr id="55299" name="内容占位符 2">
            <a:extLst>
              <a:ext uri="{FF2B5EF4-FFF2-40B4-BE49-F238E27FC236}">
                <a16:creationId xmlns:a16="http://schemas.microsoft.com/office/drawing/2014/main" id="{F529595C-94D6-4F79-AF81-67D292C3A9E6}"/>
              </a:ext>
            </a:extLst>
          </p:cNvPr>
          <p:cNvSpPr>
            <a:spLocks noGrp="1"/>
          </p:cNvSpPr>
          <p:nvPr>
            <p:ph idx="1"/>
          </p:nvPr>
        </p:nvSpPr>
        <p:spPr>
          <a:xfrm>
            <a:off x="677863" y="2160588"/>
            <a:ext cx="9050337" cy="3881437"/>
          </a:xfrm>
        </p:spPr>
        <p:txBody>
          <a:bodyPr/>
          <a:lstStyle/>
          <a:p>
            <a:r>
              <a:rPr lang="zh-CN" altLang="zh-CN" sz="2000" dirty="0">
                <a:latin typeface="等线" panose="02010600030101010101" pitchFamily="2" charset="-122"/>
                <a:ea typeface="等线" panose="02010600030101010101" pitchFamily="2" charset="-122"/>
              </a:rPr>
              <a:t>本</a:t>
            </a:r>
            <a:r>
              <a:rPr lang="zh-CN" altLang="en-US" sz="2000" dirty="0">
                <a:latin typeface="等线" panose="02010600030101010101" pitchFamily="2" charset="-122"/>
                <a:ea typeface="等线" panose="02010600030101010101" pitchFamily="2" charset="-122"/>
              </a:rPr>
              <a:t>次实验</a:t>
            </a:r>
            <a:r>
              <a:rPr lang="zh-CN" altLang="zh-CN" sz="2000" dirty="0">
                <a:latin typeface="等线" panose="02010600030101010101" pitchFamily="2" charset="-122"/>
                <a:ea typeface="等线" panose="02010600030101010101" pitchFamily="2" charset="-122"/>
              </a:rPr>
              <a:t>主要包含了两个综合应用设计实例，一是基于</a:t>
            </a:r>
            <a:r>
              <a:rPr lang="en-US" altLang="zh-CN" sz="2000" dirty="0">
                <a:latin typeface="等线" panose="02010600030101010101" pitchFamily="2" charset="-122"/>
                <a:ea typeface="等线" panose="02010600030101010101" pitchFamily="2" charset="-122"/>
              </a:rPr>
              <a:t>HTML5</a:t>
            </a:r>
            <a:r>
              <a:rPr lang="zh-CN" altLang="zh-CN" sz="2000" dirty="0">
                <a:latin typeface="等线" panose="02010600030101010101" pitchFamily="2" charset="-122"/>
                <a:ea typeface="等线" panose="02010600030101010101" pitchFamily="2" charset="-122"/>
              </a:rPr>
              <a:t>的贪吃蛇游戏的设计与实现</a:t>
            </a:r>
            <a:r>
              <a:rPr lang="zh-CN" altLang="en-US" sz="2000" dirty="0">
                <a:latin typeface="等线" panose="02010600030101010101" pitchFamily="2" charset="-122"/>
                <a:ea typeface="等线" panose="02010600030101010101" pitchFamily="2" charset="-122"/>
              </a:rPr>
              <a:t>（</a:t>
            </a:r>
            <a:r>
              <a:rPr lang="zh-CN" altLang="en-US" sz="2000" dirty="0">
                <a:solidFill>
                  <a:srgbClr val="FF0000"/>
                </a:solidFill>
                <a:latin typeface="等线" panose="02010600030101010101" pitchFamily="2" charset="-122"/>
                <a:ea typeface="等线" panose="02010600030101010101" pitchFamily="2" charset="-122"/>
              </a:rPr>
              <a:t>必做</a:t>
            </a:r>
            <a:r>
              <a:rPr lang="zh-CN" altLang="en-US" sz="2000" dirty="0">
                <a:latin typeface="等线" panose="02010600030101010101" pitchFamily="2" charset="-122"/>
                <a:ea typeface="等线" panose="02010600030101010101" pitchFamily="2" charset="-122"/>
              </a:rPr>
              <a:t>）</a:t>
            </a:r>
            <a:r>
              <a:rPr lang="zh-CN" altLang="zh-CN" sz="2000" dirty="0">
                <a:latin typeface="等线" panose="02010600030101010101" pitchFamily="2" charset="-122"/>
                <a:ea typeface="等线" panose="02010600030101010101" pitchFamily="2" charset="-122"/>
              </a:rPr>
              <a:t>，二是企业文化用品展示网页的开发</a:t>
            </a:r>
            <a:r>
              <a:rPr lang="zh-CN" altLang="en-US" sz="2000" dirty="0">
                <a:solidFill>
                  <a:srgbClr val="FF0000"/>
                </a:solidFill>
                <a:latin typeface="等线" panose="02010600030101010101" pitchFamily="2" charset="-122"/>
                <a:ea typeface="等线" panose="02010600030101010101" pitchFamily="2" charset="-122"/>
              </a:rPr>
              <a:t>（选做）</a:t>
            </a:r>
            <a:r>
              <a:rPr lang="zh-CN" altLang="zh-CN" sz="2000" dirty="0">
                <a:latin typeface="等线" panose="02010600030101010101" pitchFamily="2" charset="-122"/>
                <a:ea typeface="等线" panose="02010600030101010101" pitchFamily="2" charset="-122"/>
              </a:rPr>
              <a:t>。</a:t>
            </a:r>
            <a:endParaRPr lang="en-US" altLang="zh-CN" sz="2000" dirty="0">
              <a:solidFill>
                <a:srgbClr val="FF0000"/>
              </a:solidFill>
              <a:latin typeface="等线" panose="02010600030101010101" pitchFamily="2" charset="-122"/>
              <a:ea typeface="等线" panose="02010600030101010101" pitchFamily="2" charset="-122"/>
            </a:endParaRPr>
          </a:p>
          <a:p>
            <a:r>
              <a:rPr lang="zh-CN" altLang="zh-CN" sz="2000" dirty="0">
                <a:latin typeface="等线" panose="02010600030101010101" pitchFamily="2" charset="-122"/>
                <a:ea typeface="等线" panose="02010600030101010101" pitchFamily="2" charset="-122"/>
              </a:rPr>
              <a:t>其中贪吃蛇游戏是一个网页版的单机游戏，将使用画布作为页面主体。</a:t>
            </a:r>
            <a:endParaRPr lang="en-US" altLang="zh-CN" sz="2000" dirty="0">
              <a:latin typeface="等线" panose="02010600030101010101" pitchFamily="2" charset="-122"/>
              <a:ea typeface="等线" panose="02010600030101010101" pitchFamily="2" charset="-122"/>
            </a:endParaRPr>
          </a:p>
          <a:p>
            <a:r>
              <a:rPr lang="zh-CN" altLang="zh-CN" sz="2000" dirty="0">
                <a:latin typeface="等线" panose="02010600030101010101" pitchFamily="2" charset="-122"/>
                <a:ea typeface="等线" panose="02010600030101010101" pitchFamily="2" charset="-122"/>
              </a:rPr>
              <a:t>企业文化用品展示网页是节选自一个实战性质的项目，根据客户需求开发网页首页。</a:t>
            </a:r>
            <a:endParaRPr lang="en-US" altLang="zh-CN" sz="2000" dirty="0">
              <a:latin typeface="等线" panose="02010600030101010101" pitchFamily="2" charset="-122"/>
              <a:ea typeface="等线" panose="02010600030101010101" pitchFamily="2" charset="-122"/>
            </a:endParaRPr>
          </a:p>
          <a:p>
            <a:r>
              <a:rPr lang="zh-CN" altLang="zh-CN" sz="2000" dirty="0">
                <a:latin typeface="等线" panose="02010600030101010101" pitchFamily="2" charset="-122"/>
                <a:ea typeface="等线" panose="02010600030101010101" pitchFamily="2" charset="-122"/>
              </a:rPr>
              <a:t>本</a:t>
            </a:r>
            <a:r>
              <a:rPr lang="zh-CN" altLang="en-US" sz="2000" dirty="0">
                <a:latin typeface="等线" panose="02010600030101010101" pitchFamily="2" charset="-122"/>
                <a:ea typeface="等线" panose="02010600030101010101" pitchFamily="2" charset="-122"/>
              </a:rPr>
              <a:t>次实验</a:t>
            </a:r>
            <a:r>
              <a:rPr lang="zh-CN" altLang="zh-CN" sz="2000" dirty="0">
                <a:latin typeface="等线" panose="02010600030101010101" pitchFamily="2" charset="-122"/>
                <a:ea typeface="等线" panose="02010600030101010101" pitchFamily="2" charset="-122"/>
              </a:rPr>
              <a:t>通过对完整项目实例的解析与实现，提高开发者项目分析能力以及强化对于</a:t>
            </a:r>
            <a:r>
              <a:rPr lang="en-US" altLang="zh-CN" sz="2000" dirty="0">
                <a:latin typeface="等线" panose="02010600030101010101" pitchFamily="2" charset="-122"/>
                <a:ea typeface="等线" panose="02010600030101010101" pitchFamily="2" charset="-122"/>
              </a:rPr>
              <a:t>HTML5</a:t>
            </a:r>
            <a:r>
              <a:rPr lang="zh-CN" altLang="zh-CN" sz="2000" dirty="0">
                <a:latin typeface="等线" panose="02010600030101010101" pitchFamily="2" charset="-122"/>
                <a:ea typeface="等线" panose="02010600030101010101" pitchFamily="2" charset="-122"/>
              </a:rPr>
              <a:t>、</a:t>
            </a:r>
            <a:r>
              <a:rPr lang="en-US" altLang="zh-CN" sz="2000" dirty="0">
                <a:latin typeface="等线" panose="02010600030101010101" pitchFamily="2" charset="-122"/>
                <a:ea typeface="等线" panose="02010600030101010101" pitchFamily="2" charset="-122"/>
              </a:rPr>
              <a:t>CSS3</a:t>
            </a:r>
            <a:r>
              <a:rPr lang="zh-CN" altLang="zh-CN" sz="2000" dirty="0">
                <a:latin typeface="等线" panose="02010600030101010101" pitchFamily="2" charset="-122"/>
                <a:ea typeface="等线" panose="02010600030101010101" pitchFamily="2" charset="-122"/>
              </a:rPr>
              <a:t>与</a:t>
            </a:r>
            <a:r>
              <a:rPr lang="en-US" altLang="zh-CN" sz="2000" dirty="0">
                <a:latin typeface="等线" panose="02010600030101010101" pitchFamily="2" charset="-122"/>
                <a:ea typeface="等线" panose="02010600030101010101" pitchFamily="2" charset="-122"/>
              </a:rPr>
              <a:t>JavaScript</a:t>
            </a:r>
            <a:r>
              <a:rPr lang="zh-CN" altLang="zh-CN" sz="2000" dirty="0">
                <a:latin typeface="等线" panose="02010600030101010101" pitchFamily="2" charset="-122"/>
                <a:ea typeface="等线" panose="02010600030101010101" pitchFamily="2" charset="-122"/>
              </a:rPr>
              <a:t>的综合应用能力。</a:t>
            </a:r>
          </a:p>
        </p:txBody>
      </p:sp>
    </p:spTree>
    <p:extLst>
      <p:ext uri="{BB962C8B-B14F-4D97-AF65-F5344CB8AC3E}">
        <p14:creationId xmlns:p14="http://schemas.microsoft.com/office/powerpoint/2010/main" val="92036450"/>
      </p:ext>
    </p:extLst>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ECF406E-4958-4023-8232-2824F66A8841}"/>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5603" name="内容占位符 1">
            <a:extLst>
              <a:ext uri="{FF2B5EF4-FFF2-40B4-BE49-F238E27FC236}">
                <a16:creationId xmlns:a16="http://schemas.microsoft.com/office/drawing/2014/main" id="{429D9A62-C95D-4FBB-B6E6-AB629396148D}"/>
              </a:ext>
            </a:extLst>
          </p:cNvPr>
          <p:cNvSpPr>
            <a:spLocks noGrp="1"/>
          </p:cNvSpPr>
          <p:nvPr>
            <p:ph idx="1"/>
          </p:nvPr>
        </p:nvSpPr>
        <p:spPr>
          <a:xfrm>
            <a:off x="636588" y="931863"/>
            <a:ext cx="9447212"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6. </a:t>
            </a:r>
            <a:r>
              <a:rPr lang="zh-CN" altLang="zh-CN" sz="2400"/>
              <a:t>碰撞检测</a:t>
            </a:r>
          </a:p>
          <a:p>
            <a:pPr marL="800100" lvl="3" indent="-342900">
              <a:buFont typeface="Wingdings" panose="05000000000000000000" pitchFamily="2" charset="2"/>
              <a:buChar char="l"/>
            </a:pPr>
            <a:r>
              <a:rPr lang="zh-CN" altLang="zh-CN" sz="2000"/>
              <a:t>修改</a:t>
            </a:r>
            <a:r>
              <a:rPr lang="en-US" altLang="zh-CN" sz="2000"/>
              <a:t>gameRefresh()</a:t>
            </a:r>
            <a:r>
              <a:rPr lang="zh-CN" altLang="zh-CN" sz="2000"/>
              <a:t>方法，在根据方向移动蛇头位置的</a:t>
            </a:r>
            <a:r>
              <a:rPr lang="en-US" altLang="zh-CN" sz="2000"/>
              <a:t>switch</a:t>
            </a:r>
            <a:r>
              <a:rPr lang="zh-CN" altLang="zh-CN" sz="2000"/>
              <a:t>语句后面添加游戏失败判定的相关代码，通过判断</a:t>
            </a:r>
            <a:r>
              <a:rPr lang="en-US" altLang="zh-CN" sz="2000"/>
              <a:t>detectCollision()</a:t>
            </a:r>
            <a:r>
              <a:rPr lang="zh-CN" altLang="zh-CN" sz="2000"/>
              <a:t>函数的返回值确定当前的游戏状态。</a:t>
            </a:r>
          </a:p>
          <a:p>
            <a:endParaRPr lang="zh-CN" altLang="en-US"/>
          </a:p>
        </p:txBody>
      </p:sp>
      <p:sp>
        <p:nvSpPr>
          <p:cNvPr id="25604" name="文本框 3">
            <a:extLst>
              <a:ext uri="{FF2B5EF4-FFF2-40B4-BE49-F238E27FC236}">
                <a16:creationId xmlns:a16="http://schemas.microsoft.com/office/drawing/2014/main" id="{73963CAC-DD2C-48DB-9FC2-570A0AFD2DC5}"/>
              </a:ext>
            </a:extLst>
          </p:cNvPr>
          <p:cNvSpPr txBox="1">
            <a:spLocks noChangeArrowheads="1"/>
          </p:cNvSpPr>
          <p:nvPr/>
        </p:nvSpPr>
        <p:spPr bwMode="auto">
          <a:xfrm>
            <a:off x="3546475" y="3432175"/>
            <a:ext cx="6454775" cy="295910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a:t>
            </a:r>
            <a:r>
              <a:rPr lang="zh-CN" altLang="zh-CN" sz="1600"/>
              <a:t>碰撞检测，返回值</a:t>
            </a:r>
            <a:r>
              <a:rPr lang="en-US" altLang="zh-CN" sz="1600"/>
              <a:t>0</a:t>
            </a:r>
            <a:r>
              <a:rPr lang="zh-CN" altLang="zh-CN" sz="1600"/>
              <a:t>表示没有撞到障碍物</a:t>
            </a:r>
          </a:p>
          <a:p>
            <a:pPr>
              <a:buFont typeface="Trebuchet MS" panose="020B0603020202020204" pitchFamily="34" charset="0"/>
              <a:buAutoNum type="arabicPeriod"/>
            </a:pPr>
            <a:r>
              <a:rPr lang="en-US" altLang="zh-CN" sz="1600"/>
              <a:t>       //</a:t>
            </a:r>
            <a:r>
              <a:rPr lang="zh-CN" altLang="zh-CN" sz="1600"/>
              <a:t>如果返回值不为</a:t>
            </a:r>
            <a:r>
              <a:rPr lang="en-US" altLang="zh-CN" sz="1600"/>
              <a:t>0</a:t>
            </a:r>
            <a:r>
              <a:rPr lang="zh-CN" altLang="zh-CN" sz="1600"/>
              <a:t>，表示游戏失败</a:t>
            </a:r>
          </a:p>
          <a:p>
            <a:pPr>
              <a:buFont typeface="Trebuchet MS" panose="020B0603020202020204" pitchFamily="34" charset="0"/>
              <a:buAutoNum type="arabicPeriod"/>
            </a:pPr>
            <a:r>
              <a:rPr lang="en-US" altLang="zh-CN" sz="1600"/>
              <a:t>        if (code != 0) {</a:t>
            </a:r>
            <a:endParaRPr lang="zh-CN" altLang="zh-CN" sz="1600"/>
          </a:p>
          <a:p>
            <a:pPr>
              <a:buFont typeface="Trebuchet MS" panose="020B0603020202020204" pitchFamily="34" charset="0"/>
              <a:buAutoNum type="arabicPeriod"/>
            </a:pPr>
            <a:r>
              <a:rPr lang="en-US" altLang="zh-CN" sz="1600"/>
              <a:t>            //</a:t>
            </a:r>
            <a:r>
              <a:rPr lang="zh-CN" altLang="zh-CN" sz="1600"/>
              <a:t>如果当前得分高于历史最高分，则更新历史最高分记录</a:t>
            </a:r>
          </a:p>
          <a:p>
            <a:pPr>
              <a:buFont typeface="Trebuchet MS" panose="020B0603020202020204" pitchFamily="34" charset="0"/>
              <a:buAutoNum type="arabicPeriod"/>
            </a:pPr>
            <a:r>
              <a:rPr lang="en-US" altLang="zh-CN" sz="1600"/>
              <a:t>            //</a:t>
            </a:r>
            <a:r>
              <a:rPr lang="zh-CN" altLang="zh-CN" sz="1600"/>
              <a:t>返回值</a:t>
            </a:r>
            <a:r>
              <a:rPr lang="en-US" altLang="zh-CN" sz="1600"/>
              <a:t>1</a:t>
            </a:r>
            <a:r>
              <a:rPr lang="zh-CN" altLang="zh-CN" sz="1600"/>
              <a:t>表示撞到墙壁</a:t>
            </a:r>
          </a:p>
          <a:p>
            <a:pPr>
              <a:buFont typeface="Trebuchet MS" panose="020B0603020202020204" pitchFamily="34" charset="0"/>
              <a:buAutoNum type="arabicPeriod"/>
            </a:pPr>
            <a:r>
              <a:rPr lang="en-US" altLang="zh-CN" sz="1600"/>
              <a:t>            //</a:t>
            </a:r>
            <a:r>
              <a:rPr lang="zh-CN" altLang="zh-CN" sz="1600"/>
              <a:t>返回值</a:t>
            </a:r>
            <a:r>
              <a:rPr lang="en-US" altLang="zh-CN" sz="1600"/>
              <a:t>2</a:t>
            </a:r>
            <a:r>
              <a:rPr lang="zh-CN" altLang="zh-CN" sz="1600"/>
              <a:t>表示撞到蛇身</a:t>
            </a:r>
          </a:p>
          <a:p>
            <a:pPr>
              <a:buFont typeface="Trebuchet MS" panose="020B0603020202020204" pitchFamily="34" charset="0"/>
              <a:buAutoNum type="arabicPeriod"/>
            </a:pPr>
            <a:r>
              <a:rPr lang="en-US" altLang="zh-CN" sz="1600"/>
              <a:t>            //</a:t>
            </a:r>
            <a:r>
              <a:rPr lang="zh-CN" altLang="zh-CN" sz="1600"/>
              <a:t>重新加载页面</a:t>
            </a:r>
          </a:p>
          <a:p>
            <a:pPr>
              <a:buFont typeface="Trebuchet MS" panose="020B0603020202020204" pitchFamily="34" charset="0"/>
              <a:buAutoNum type="arabicPeriod"/>
            </a:pPr>
            <a:r>
              <a:rPr lang="en-US" altLang="zh-CN" sz="1600"/>
              <a:t>       }</a:t>
            </a:r>
            <a:endParaRPr lang="zh-CN" altLang="zh-CN" sz="1600"/>
          </a:p>
        </p:txBody>
      </p:sp>
    </p:spTree>
    <p:extLst>
      <p:ext uri="{BB962C8B-B14F-4D97-AF65-F5344CB8AC3E}">
        <p14:creationId xmlns:p14="http://schemas.microsoft.com/office/powerpoint/2010/main" val="3828075668"/>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152CDC6C-A33D-490C-8B1A-54E59D000CA1}"/>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6627" name="内容占位符 1">
            <a:extLst>
              <a:ext uri="{FF2B5EF4-FFF2-40B4-BE49-F238E27FC236}">
                <a16:creationId xmlns:a16="http://schemas.microsoft.com/office/drawing/2014/main" id="{6C3CD472-9513-4DAF-8835-45127083B141}"/>
              </a:ext>
            </a:extLst>
          </p:cNvPr>
          <p:cNvSpPr>
            <a:spLocks noGrp="1"/>
          </p:cNvSpPr>
          <p:nvPr>
            <p:ph idx="1"/>
          </p:nvPr>
        </p:nvSpPr>
        <p:spPr>
          <a:xfrm>
            <a:off x="636588" y="931863"/>
            <a:ext cx="9447212"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6. </a:t>
            </a:r>
            <a:r>
              <a:rPr lang="zh-CN" altLang="zh-CN" sz="2400"/>
              <a:t>碰撞检测</a:t>
            </a:r>
          </a:p>
          <a:p>
            <a:pPr marL="800100" lvl="3" indent="-342900">
              <a:buFont typeface="Wingdings" panose="05000000000000000000" pitchFamily="2" charset="2"/>
              <a:buChar char="l"/>
            </a:pPr>
            <a:r>
              <a:rPr lang="zh-CN" altLang="en-US" sz="2200"/>
              <a:t>当前步骤效果图</a:t>
            </a:r>
          </a:p>
        </p:txBody>
      </p:sp>
      <p:pic>
        <p:nvPicPr>
          <p:cNvPr id="26628" name="图片 2">
            <a:extLst>
              <a:ext uri="{FF2B5EF4-FFF2-40B4-BE49-F238E27FC236}">
                <a16:creationId xmlns:a16="http://schemas.microsoft.com/office/drawing/2014/main" id="{B53E9714-457E-4BF5-B030-5830F26C4DB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92350" y="3124200"/>
            <a:ext cx="5399088" cy="255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56558368"/>
      </p:ext>
    </p:extLst>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B84BE3C3-CC8B-43DE-A229-C29CB12130EE}"/>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7651" name="内容占位符 1">
            <a:extLst>
              <a:ext uri="{FF2B5EF4-FFF2-40B4-BE49-F238E27FC236}">
                <a16:creationId xmlns:a16="http://schemas.microsoft.com/office/drawing/2014/main" id="{BBC62B44-5DA1-4179-9801-CC3922EDC114}"/>
              </a:ext>
            </a:extLst>
          </p:cNvPr>
          <p:cNvSpPr>
            <a:spLocks noGrp="1"/>
          </p:cNvSpPr>
          <p:nvPr>
            <p:ph idx="1"/>
          </p:nvPr>
        </p:nvSpPr>
        <p:spPr>
          <a:xfrm>
            <a:off x="636588" y="931863"/>
            <a:ext cx="9447212"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7. </a:t>
            </a:r>
            <a:r>
              <a:rPr lang="zh-CN" altLang="zh-CN" sz="2400" dirty="0"/>
              <a:t>显示历史最高分</a:t>
            </a:r>
          </a:p>
          <a:p>
            <a:pPr marL="800100" lvl="3" indent="-342900">
              <a:buFont typeface="Wingdings" panose="05000000000000000000" pitchFamily="2" charset="2"/>
              <a:buChar char="l"/>
            </a:pPr>
            <a:r>
              <a:rPr lang="zh-CN" altLang="zh-CN" sz="2000" dirty="0"/>
              <a:t>使用</a:t>
            </a:r>
            <a:r>
              <a:rPr lang="en-US" altLang="zh-CN" sz="2000" dirty="0"/>
              <a:t>HTML5 Web</a:t>
            </a:r>
            <a:r>
              <a:rPr lang="zh-CN" altLang="zh-CN" sz="2000" dirty="0"/>
              <a:t>存储</a:t>
            </a:r>
            <a:r>
              <a:rPr lang="en-US" altLang="zh-CN" sz="2000" dirty="0"/>
              <a:t>API</a:t>
            </a:r>
            <a:r>
              <a:rPr lang="zh-CN" altLang="zh-CN" sz="2000" dirty="0"/>
              <a:t>中的</a:t>
            </a:r>
            <a:r>
              <a:rPr lang="en-US" altLang="zh-CN" sz="2000" dirty="0" err="1"/>
              <a:t>localStorage</a:t>
            </a:r>
            <a:r>
              <a:rPr lang="zh-CN" altLang="zh-CN" sz="2000" dirty="0"/>
              <a:t>进行历史最高分记录的读取。</a:t>
            </a:r>
            <a:endParaRPr lang="en-US" altLang="zh-CN" sz="2000" dirty="0"/>
          </a:p>
          <a:p>
            <a:pPr marL="800100" lvl="3" indent="-342900">
              <a:buFont typeface="Wingdings" panose="05000000000000000000" pitchFamily="2" charset="2"/>
              <a:buChar char="l"/>
            </a:pPr>
            <a:r>
              <a:rPr lang="zh-CN" altLang="zh-CN" sz="2000" dirty="0"/>
              <a:t>声明</a:t>
            </a:r>
            <a:r>
              <a:rPr lang="en-US" altLang="zh-CN" sz="2000" dirty="0" err="1"/>
              <a:t>showBestScore</a:t>
            </a:r>
            <a:r>
              <a:rPr lang="en-US" altLang="zh-CN" sz="2000" dirty="0"/>
              <a:t>()</a:t>
            </a:r>
            <a:r>
              <a:rPr lang="zh-CN" altLang="zh-CN" sz="2000" dirty="0"/>
              <a:t>方法用于获取并在状态栏展示历史最高分。</a:t>
            </a:r>
            <a:endParaRPr lang="zh-CN" altLang="en-US" sz="2000" dirty="0"/>
          </a:p>
        </p:txBody>
      </p:sp>
      <p:sp>
        <p:nvSpPr>
          <p:cNvPr id="27652" name="文本框 4">
            <a:extLst>
              <a:ext uri="{FF2B5EF4-FFF2-40B4-BE49-F238E27FC236}">
                <a16:creationId xmlns:a16="http://schemas.microsoft.com/office/drawing/2014/main" id="{56EC62FF-56E4-41EA-B8FF-1AEDAD9A1BBE}"/>
              </a:ext>
            </a:extLst>
          </p:cNvPr>
          <p:cNvSpPr txBox="1">
            <a:spLocks noChangeArrowheads="1"/>
          </p:cNvSpPr>
          <p:nvPr/>
        </p:nvSpPr>
        <p:spPr bwMode="auto">
          <a:xfrm>
            <a:off x="969963" y="3403600"/>
            <a:ext cx="6454775" cy="33337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function showBestScore() {</a:t>
            </a:r>
            <a:endParaRPr lang="zh-CN" altLang="zh-CN" sz="1600"/>
          </a:p>
          <a:p>
            <a:pPr>
              <a:buFont typeface="Trebuchet MS" panose="020B0603020202020204" pitchFamily="34" charset="0"/>
              <a:buAutoNum type="arabicPeriod"/>
            </a:pPr>
            <a:r>
              <a:rPr lang="en-US" altLang="zh-CN" sz="1600"/>
              <a:t>        //</a:t>
            </a:r>
            <a:r>
              <a:rPr lang="zh-CN" altLang="zh-CN" sz="1600"/>
              <a:t>从本地存储数据中读取历史最高分</a:t>
            </a:r>
          </a:p>
          <a:p>
            <a:pPr>
              <a:buFont typeface="Trebuchet MS" panose="020B0603020202020204" pitchFamily="34" charset="0"/>
              <a:buAutoNum type="arabicPeriod"/>
            </a:pPr>
            <a:r>
              <a:rPr lang="en-US" altLang="zh-CN" sz="1600"/>
              <a:t>        bestScore = localStorage.getItem("bestScore");</a:t>
            </a:r>
            <a:endParaRPr lang="zh-CN" altLang="zh-CN" sz="1600"/>
          </a:p>
          <a:p>
            <a:pPr>
              <a:buFont typeface="Trebuchet MS" panose="020B0603020202020204" pitchFamily="34" charset="0"/>
              <a:buAutoNum type="arabicPeriod"/>
            </a:pPr>
            <a:r>
              <a:rPr lang="en-US" altLang="zh-CN" sz="1600"/>
              <a:t>        //</a:t>
            </a:r>
            <a:r>
              <a:rPr lang="zh-CN" altLang="zh-CN" sz="1600"/>
              <a:t>如果尚未记录最高分，则重置为</a:t>
            </a:r>
            <a:r>
              <a:rPr lang="en-US" altLang="zh-CN" sz="1600"/>
              <a:t>0</a:t>
            </a:r>
            <a:endParaRPr lang="zh-CN" altLang="zh-CN" sz="1600"/>
          </a:p>
          <a:p>
            <a:pPr>
              <a:buFont typeface="Trebuchet MS" panose="020B0603020202020204" pitchFamily="34" charset="0"/>
              <a:buAutoNum type="arabicPeriod"/>
            </a:pPr>
            <a:r>
              <a:rPr lang="en-US" altLang="zh-CN" sz="1600"/>
              <a:t>        if (bestScore == null)  bestScore = 0;</a:t>
            </a:r>
            <a:endParaRPr lang="zh-CN" altLang="zh-CN" sz="1600"/>
          </a:p>
          <a:p>
            <a:pPr>
              <a:buFont typeface="Trebuchet MS" panose="020B0603020202020204" pitchFamily="34" charset="0"/>
              <a:buAutoNum type="arabicPeriod"/>
            </a:pPr>
            <a:r>
              <a:rPr lang="en-US" altLang="zh-CN" sz="1600"/>
              <a:t>        //</a:t>
            </a:r>
            <a:r>
              <a:rPr lang="zh-CN" altLang="zh-CN" sz="1600"/>
              <a:t>将历史最高分更新到状态栏中</a:t>
            </a:r>
          </a:p>
          <a:p>
            <a:pPr>
              <a:buFont typeface="Trebuchet MS" panose="020B0603020202020204" pitchFamily="34" charset="0"/>
              <a:buAutoNum type="arabicPeriod"/>
            </a:pPr>
            <a:r>
              <a:rPr lang="en-US" altLang="zh-CN" sz="1600"/>
              <a:t>        var best = document.getElementById("bestScore");</a:t>
            </a:r>
            <a:endParaRPr lang="zh-CN" altLang="zh-CN" sz="1600"/>
          </a:p>
          <a:p>
            <a:pPr>
              <a:buFont typeface="Trebuchet MS" panose="020B0603020202020204" pitchFamily="34" charset="0"/>
              <a:buAutoNum type="arabicPeriod"/>
            </a:pPr>
            <a:r>
              <a:rPr lang="en-US" altLang="zh-CN" sz="1600"/>
              <a:t>        best.innerHTML = bestScore;</a:t>
            </a:r>
            <a:endParaRPr lang="zh-CN" altLang="zh-CN" sz="1600"/>
          </a:p>
          <a:p>
            <a:pPr>
              <a:buFont typeface="Trebuchet MS" panose="020B0603020202020204" pitchFamily="34" charset="0"/>
              <a:buAutoNum type="arabicPeriod"/>
            </a:pPr>
            <a:r>
              <a:rPr lang="en-US" altLang="zh-CN" sz="1600"/>
              <a:t>    }</a:t>
            </a:r>
            <a:endParaRPr lang="zh-CN" altLang="zh-CN" sz="1600"/>
          </a:p>
        </p:txBody>
      </p:sp>
      <p:pic>
        <p:nvPicPr>
          <p:cNvPr id="27653" name="图片 1">
            <a:extLst>
              <a:ext uri="{FF2B5EF4-FFF2-40B4-BE49-F238E27FC236}">
                <a16:creationId xmlns:a16="http://schemas.microsoft.com/office/drawing/2014/main" id="{C5905EF2-CA00-46E2-BC8D-CC94272C3D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8113" y="3651250"/>
            <a:ext cx="220980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8817299"/>
      </p:ext>
    </p:extLst>
  </p:cSld>
  <p:clrMapOvr>
    <a:masterClrMapping/>
  </p:clrMapOvr>
  <p:transition>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9F235941-30AD-44FA-8006-E5E708C6139A}"/>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8675" name="内容占位符 1">
            <a:extLst>
              <a:ext uri="{FF2B5EF4-FFF2-40B4-BE49-F238E27FC236}">
                <a16:creationId xmlns:a16="http://schemas.microsoft.com/office/drawing/2014/main" id="{066BA19C-3ADB-464B-9DA5-61DDF76899D9}"/>
              </a:ext>
            </a:extLst>
          </p:cNvPr>
          <p:cNvSpPr>
            <a:spLocks noGrp="1"/>
          </p:cNvSpPr>
          <p:nvPr>
            <p:ph idx="1"/>
          </p:nvPr>
        </p:nvSpPr>
        <p:spPr>
          <a:xfrm>
            <a:off x="636588" y="931863"/>
            <a:ext cx="9447212" cy="3881437"/>
          </a:xfrm>
        </p:spPr>
        <p:txBody>
          <a:bodyPr/>
          <a:lstStyle/>
          <a:p>
            <a:pPr marL="342900" lvl="2" indent="-342900">
              <a:buFont typeface="Wingdings" panose="05000000000000000000" pitchFamily="2" charset="2"/>
              <a:buChar char="l"/>
            </a:pPr>
            <a:r>
              <a:rPr lang="en-US" altLang="zh-CN" sz="2400" dirty="0"/>
              <a:t>10.1.4 </a:t>
            </a:r>
            <a:r>
              <a:rPr lang="zh-CN" altLang="en-US" sz="2400" dirty="0"/>
              <a:t>游戏逻辑实现</a:t>
            </a:r>
            <a:endParaRPr lang="zh-CN" altLang="zh-CN" sz="2400" dirty="0"/>
          </a:p>
          <a:p>
            <a:pPr marL="342900" lvl="2" indent="-342900">
              <a:buFont typeface="Wingdings" panose="05000000000000000000" pitchFamily="2" charset="2"/>
              <a:buChar char="l"/>
            </a:pPr>
            <a:r>
              <a:rPr lang="en-US" altLang="zh-CN" sz="2400" dirty="0"/>
              <a:t>8. </a:t>
            </a:r>
            <a:r>
              <a:rPr lang="zh-CN" altLang="zh-CN" sz="2400" dirty="0"/>
              <a:t>游戏重新开始</a:t>
            </a:r>
          </a:p>
          <a:p>
            <a:pPr lvl="1">
              <a:buFont typeface="Wingdings" panose="05000000000000000000" pitchFamily="2" charset="2"/>
              <a:buChar char="l"/>
            </a:pPr>
            <a:r>
              <a:rPr lang="zh-CN" altLang="zh-CN" sz="1800" dirty="0"/>
              <a:t>玩家重新开始游戏有两种方式</a:t>
            </a:r>
            <a:r>
              <a:rPr lang="zh-CN" altLang="en-US" sz="1800" dirty="0"/>
              <a:t>：</a:t>
            </a:r>
            <a:endParaRPr lang="en-US" altLang="zh-CN" sz="1800" dirty="0"/>
          </a:p>
          <a:p>
            <a:pPr lvl="1">
              <a:buFont typeface="Wingdings" panose="05000000000000000000" pitchFamily="2" charset="2"/>
              <a:buChar char="l"/>
            </a:pPr>
            <a:r>
              <a:rPr lang="zh-CN" altLang="zh-CN" sz="1800" dirty="0"/>
              <a:t>一是当蛇碰撞到墙壁或者自身导致游戏失败时会自动重新开始游戏</a:t>
            </a:r>
            <a:endParaRPr lang="en-US" altLang="zh-CN" sz="1800" dirty="0"/>
          </a:p>
          <a:p>
            <a:pPr lvl="1">
              <a:buFont typeface="Wingdings" panose="05000000000000000000" pitchFamily="2" charset="2"/>
              <a:buChar char="l"/>
            </a:pPr>
            <a:endParaRPr lang="en-US" altLang="zh-CN" sz="1800" dirty="0"/>
          </a:p>
          <a:p>
            <a:pPr lvl="1">
              <a:buFont typeface="Wingdings" panose="05000000000000000000" pitchFamily="2" charset="2"/>
              <a:buChar char="l"/>
            </a:pPr>
            <a:endParaRPr lang="en-US" altLang="zh-CN" sz="1800" dirty="0"/>
          </a:p>
        </p:txBody>
      </p:sp>
      <p:sp>
        <p:nvSpPr>
          <p:cNvPr id="28676" name="文本框 5">
            <a:extLst>
              <a:ext uri="{FF2B5EF4-FFF2-40B4-BE49-F238E27FC236}">
                <a16:creationId xmlns:a16="http://schemas.microsoft.com/office/drawing/2014/main" id="{2A31D8E8-4FE9-42BC-A1A1-06DB66B5B40A}"/>
              </a:ext>
            </a:extLst>
          </p:cNvPr>
          <p:cNvSpPr txBox="1">
            <a:spLocks noChangeArrowheads="1"/>
          </p:cNvSpPr>
          <p:nvPr/>
        </p:nvSpPr>
        <p:spPr bwMode="auto">
          <a:xfrm>
            <a:off x="1679575" y="3503613"/>
            <a:ext cx="5495925" cy="295910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function gameRefresh() {</a:t>
            </a:r>
            <a:endParaRPr lang="zh-CN" altLang="zh-CN" sz="1600"/>
          </a:p>
          <a:p>
            <a:pPr>
              <a:buFont typeface="Trebuchet MS" panose="020B0603020202020204" pitchFamily="34" charset="0"/>
              <a:buAutoNum type="arabicPeriod"/>
            </a:pPr>
            <a:r>
              <a:rPr lang="en-US" altLang="zh-CN" sz="1600"/>
              <a:t>         ……</a:t>
            </a:r>
            <a:r>
              <a:rPr lang="zh-CN" altLang="zh-CN" sz="1600"/>
              <a:t>代码略</a:t>
            </a:r>
            <a:r>
              <a:rPr lang="en-US" altLang="zh-CN" sz="1600"/>
              <a:t>……</a:t>
            </a:r>
            <a:endParaRPr lang="zh-CN" altLang="zh-CN" sz="1600"/>
          </a:p>
          <a:p>
            <a:pPr>
              <a:buFont typeface="Trebuchet MS" panose="020B0603020202020204" pitchFamily="34" charset="0"/>
              <a:buAutoNum type="arabicPeriod"/>
            </a:pPr>
            <a:r>
              <a:rPr lang="en-US" altLang="zh-CN" sz="1600"/>
              <a:t>        //</a:t>
            </a:r>
            <a:r>
              <a:rPr lang="zh-CN" altLang="zh-CN" sz="1600"/>
              <a:t>如果返回值不为</a:t>
            </a:r>
            <a:r>
              <a:rPr lang="en-US" altLang="zh-CN" sz="1600"/>
              <a:t>0</a:t>
            </a:r>
            <a:r>
              <a:rPr lang="zh-CN" altLang="zh-CN" sz="1600"/>
              <a:t>，表示游戏失败</a:t>
            </a:r>
          </a:p>
          <a:p>
            <a:pPr>
              <a:buFont typeface="Trebuchet MS" panose="020B0603020202020204" pitchFamily="34" charset="0"/>
              <a:buAutoNum type="arabicPeriod"/>
            </a:pPr>
            <a:r>
              <a:rPr lang="en-US" altLang="zh-CN" sz="1600"/>
              <a:t>        if (code != 0) {</a:t>
            </a:r>
            <a:endParaRPr lang="zh-CN" altLang="zh-CN" sz="1600"/>
          </a:p>
          <a:p>
            <a:pPr>
              <a:buFont typeface="Trebuchet MS" panose="020B0603020202020204" pitchFamily="34" charset="0"/>
              <a:buAutoNum type="arabicPeriod"/>
            </a:pPr>
            <a:r>
              <a:rPr lang="en-US" altLang="zh-CN" sz="1600"/>
              <a:t>            ……</a:t>
            </a:r>
            <a:r>
              <a:rPr lang="zh-CN" altLang="zh-CN" sz="1600"/>
              <a:t>代码略</a:t>
            </a:r>
            <a:r>
              <a:rPr lang="en-US" altLang="zh-CN" sz="1600"/>
              <a:t>……</a:t>
            </a:r>
            <a:endParaRPr lang="zh-CN" altLang="zh-CN" sz="1600"/>
          </a:p>
          <a:p>
            <a:pPr>
              <a:buFont typeface="Trebuchet MS" panose="020B0603020202020204" pitchFamily="34" charset="0"/>
              <a:buAutoNum type="arabicPeriod"/>
            </a:pPr>
            <a:r>
              <a:rPr lang="en-US" altLang="zh-CN" sz="1600"/>
              <a:t> </a:t>
            </a:r>
            <a:r>
              <a:rPr lang="en-US" altLang="zh-CN" sz="1600" b="1"/>
              <a:t>            window.location.reload(); //</a:t>
            </a:r>
            <a:r>
              <a:rPr lang="zh-CN" altLang="zh-CN" sz="1600" b="1"/>
              <a:t>重新加载页面</a:t>
            </a:r>
            <a:endParaRPr lang="zh-CN" altLang="zh-CN" sz="1600"/>
          </a:p>
          <a:p>
            <a:pPr>
              <a:buFont typeface="Trebuchet MS" panose="020B0603020202020204" pitchFamily="34" charset="0"/>
              <a:buAutoNum type="arabicPeriod"/>
            </a:pPr>
            <a:r>
              <a:rPr lang="en-US" altLang="zh-CN" sz="1600"/>
              <a:t>        }</a:t>
            </a:r>
            <a:endParaRPr lang="zh-CN" altLang="zh-CN" sz="1600"/>
          </a:p>
          <a:p>
            <a:pPr>
              <a:buFont typeface="Trebuchet MS" panose="020B0603020202020204" pitchFamily="34" charset="0"/>
              <a:buAutoNum type="arabicPeriod"/>
            </a:pPr>
            <a:r>
              <a:rPr lang="en-US" altLang="zh-CN" sz="1600"/>
              <a:t>}</a:t>
            </a:r>
            <a:endParaRPr lang="zh-CN" altLang="zh-CN" sz="1600"/>
          </a:p>
        </p:txBody>
      </p:sp>
    </p:spTree>
    <p:extLst>
      <p:ext uri="{BB962C8B-B14F-4D97-AF65-F5344CB8AC3E}">
        <p14:creationId xmlns:p14="http://schemas.microsoft.com/office/powerpoint/2010/main" val="1520696638"/>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390A70EA-1FD5-4C53-BAB2-6FBFCAFBEB68}"/>
              </a:ext>
            </a:extLst>
          </p:cNvPr>
          <p:cNvSpPr>
            <a:spLocks noGrp="1"/>
          </p:cNvSpPr>
          <p:nvPr>
            <p:ph type="title"/>
          </p:nvPr>
        </p:nvSpPr>
        <p:spPr>
          <a:xfrm>
            <a:off x="530225" y="223838"/>
            <a:ext cx="9339263" cy="698500"/>
          </a:xfrm>
        </p:spPr>
        <p:txBody>
          <a:bodyPr rtlCol="0"/>
          <a:lstStyle/>
          <a:p>
            <a:pPr lvl="1" eaLnBrk="1" hangingPunct="1">
              <a:tabLst>
                <a:tab pos="5267325" algn="r"/>
              </a:tabLst>
              <a:defRPr/>
            </a:pP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29699" name="内容占位符 1">
            <a:extLst>
              <a:ext uri="{FF2B5EF4-FFF2-40B4-BE49-F238E27FC236}">
                <a16:creationId xmlns:a16="http://schemas.microsoft.com/office/drawing/2014/main" id="{2AA9EDBD-CE6A-44D8-8553-FF154B361401}"/>
              </a:ext>
            </a:extLst>
          </p:cNvPr>
          <p:cNvSpPr>
            <a:spLocks noGrp="1"/>
          </p:cNvSpPr>
          <p:nvPr>
            <p:ph idx="1"/>
          </p:nvPr>
        </p:nvSpPr>
        <p:spPr>
          <a:xfrm>
            <a:off x="636588" y="931863"/>
            <a:ext cx="9447212" cy="3881437"/>
          </a:xfrm>
        </p:spPr>
        <p:txBody>
          <a:bodyPr/>
          <a:lstStyle/>
          <a:p>
            <a:pPr marL="342900" lvl="2" indent="-342900">
              <a:buFont typeface="Wingdings" panose="05000000000000000000" pitchFamily="2" charset="2"/>
              <a:buChar char="l"/>
            </a:pPr>
            <a:r>
              <a:rPr lang="en-US" altLang="zh-CN" sz="2400"/>
              <a:t>10.1.4 </a:t>
            </a:r>
            <a:r>
              <a:rPr lang="zh-CN" altLang="en-US" sz="2400"/>
              <a:t>游戏逻辑实现</a:t>
            </a:r>
            <a:endParaRPr lang="zh-CN" altLang="zh-CN" sz="2400"/>
          </a:p>
          <a:p>
            <a:pPr marL="342900" lvl="2" indent="-342900">
              <a:buFont typeface="Wingdings" panose="05000000000000000000" pitchFamily="2" charset="2"/>
              <a:buChar char="l"/>
            </a:pPr>
            <a:r>
              <a:rPr lang="en-US" altLang="zh-CN" sz="2400"/>
              <a:t>8. </a:t>
            </a:r>
            <a:r>
              <a:rPr lang="zh-CN" altLang="zh-CN" sz="2400"/>
              <a:t>游戏重新开始</a:t>
            </a:r>
          </a:p>
          <a:p>
            <a:pPr lvl="1">
              <a:buFont typeface="Wingdings" panose="05000000000000000000" pitchFamily="2" charset="2"/>
              <a:buChar char="l"/>
            </a:pPr>
            <a:r>
              <a:rPr lang="zh-CN" altLang="zh-CN" sz="1800"/>
              <a:t>玩家重新开始游戏有两种方式</a:t>
            </a:r>
            <a:r>
              <a:rPr lang="zh-CN" altLang="en-US" sz="1800"/>
              <a:t>：</a:t>
            </a:r>
            <a:endParaRPr lang="en-US" altLang="zh-CN" sz="1800"/>
          </a:p>
          <a:p>
            <a:pPr lvl="1">
              <a:buFont typeface="Wingdings" panose="05000000000000000000" pitchFamily="2" charset="2"/>
              <a:buChar char="l"/>
            </a:pPr>
            <a:r>
              <a:rPr lang="zh-CN" altLang="zh-CN" sz="1800"/>
              <a:t>二是点击“重新开始”按钮强制重新开始游戏。</a:t>
            </a:r>
          </a:p>
        </p:txBody>
      </p:sp>
      <p:sp>
        <p:nvSpPr>
          <p:cNvPr id="29700" name="文本框 4">
            <a:extLst>
              <a:ext uri="{FF2B5EF4-FFF2-40B4-BE49-F238E27FC236}">
                <a16:creationId xmlns:a16="http://schemas.microsoft.com/office/drawing/2014/main" id="{4E6B3B7F-29AF-4462-8C76-43F31B7C949B}"/>
              </a:ext>
            </a:extLst>
          </p:cNvPr>
          <p:cNvSpPr txBox="1">
            <a:spLocks noChangeArrowheads="1"/>
          </p:cNvSpPr>
          <p:nvPr/>
        </p:nvSpPr>
        <p:spPr bwMode="auto">
          <a:xfrm>
            <a:off x="1184275" y="3597275"/>
            <a:ext cx="7634288" cy="33813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&lt;button</a:t>
            </a:r>
            <a:r>
              <a:rPr lang="en-US" altLang="zh-CN" sz="1600" b="1"/>
              <a:t> onclick="window.location.reload()"</a:t>
            </a:r>
            <a:r>
              <a:rPr lang="en-US" altLang="zh-CN" sz="1600"/>
              <a:t>&gt;</a:t>
            </a:r>
            <a:r>
              <a:rPr lang="zh-CN" altLang="zh-CN" sz="1600"/>
              <a:t>重新开始</a:t>
            </a:r>
            <a:r>
              <a:rPr lang="en-US" altLang="zh-CN" sz="1600"/>
              <a:t>&lt;/button&gt;</a:t>
            </a:r>
            <a:endParaRPr lang="zh-CN" altLang="zh-CN" sz="1600"/>
          </a:p>
        </p:txBody>
      </p:sp>
    </p:spTree>
    <p:extLst>
      <p:ext uri="{BB962C8B-B14F-4D97-AF65-F5344CB8AC3E}">
        <p14:creationId xmlns:p14="http://schemas.microsoft.com/office/powerpoint/2010/main" val="1645488294"/>
      </p:ext>
    </p:extLst>
  </p:cSld>
  <p:clrMapOvr>
    <a:masterClrMapping/>
  </p:clrMapOvr>
  <p:transition>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7B8344DB-A719-4C6E-9D54-9F0DBCD4CE4F}"/>
              </a:ext>
            </a:extLst>
          </p:cNvPr>
          <p:cNvSpPr>
            <a:spLocks noGrp="1"/>
          </p:cNvSpPr>
          <p:nvPr>
            <p:ph type="ctrTitle"/>
          </p:nvPr>
        </p:nvSpPr>
        <p:spPr>
          <a:xfrm>
            <a:off x="865188" y="1152525"/>
            <a:ext cx="8715375" cy="833438"/>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Tree>
    <p:extLst>
      <p:ext uri="{BB962C8B-B14F-4D97-AF65-F5344CB8AC3E}">
        <p14:creationId xmlns:p14="http://schemas.microsoft.com/office/powerpoint/2010/main" val="1136996837"/>
      </p:ext>
    </p:extLst>
  </p:cSld>
  <p:clrMapOvr>
    <a:masterClrMapping/>
  </p:clrMapOvr>
  <p:transition>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FC3744EE-9963-4609-95C0-D88E5A0ACCAD}"/>
              </a:ext>
            </a:extLst>
          </p:cNvPr>
          <p:cNvSpPr>
            <a:spLocks noGrp="1"/>
          </p:cNvSpPr>
          <p:nvPr>
            <p:ph type="title"/>
          </p:nvPr>
        </p:nvSpPr>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1747" name="内容占位符 1">
            <a:extLst>
              <a:ext uri="{FF2B5EF4-FFF2-40B4-BE49-F238E27FC236}">
                <a16:creationId xmlns:a16="http://schemas.microsoft.com/office/drawing/2014/main" id="{CE3F3B7D-C693-4F72-BCA2-405DBB5D0E43}"/>
              </a:ext>
            </a:extLst>
          </p:cNvPr>
          <p:cNvSpPr>
            <a:spLocks noGrp="1"/>
          </p:cNvSpPr>
          <p:nvPr>
            <p:ph idx="1"/>
          </p:nvPr>
        </p:nvSpPr>
        <p:spPr>
          <a:xfrm>
            <a:off x="677863" y="1617663"/>
            <a:ext cx="4413250" cy="3881437"/>
          </a:xfrm>
        </p:spPr>
        <p:txBody>
          <a:bodyPr/>
          <a:lstStyle/>
          <a:p>
            <a:pPr>
              <a:buFont typeface="Wingdings" panose="05000000000000000000" pitchFamily="2" charset="2"/>
              <a:buChar char="l"/>
            </a:pPr>
            <a:r>
              <a:rPr lang="en-US" altLang="zh-CN" sz="2000"/>
              <a:t>10.2.1 </a:t>
            </a:r>
            <a:r>
              <a:rPr lang="zh-CN" altLang="en-US" sz="2000"/>
              <a:t>项目简介</a:t>
            </a:r>
            <a:endParaRPr lang="en-US" altLang="zh-CN" sz="2000"/>
          </a:p>
          <a:p>
            <a:pPr>
              <a:buFont typeface="Wingdings" panose="05000000000000000000" pitchFamily="2" charset="2"/>
              <a:buChar char="l"/>
            </a:pPr>
            <a:r>
              <a:rPr lang="zh-CN" altLang="zh-CN"/>
              <a:t>本案例节选自客户需求开发的真实项目，以安徽师范大学经致科技文化传播有限责任公司的文化用品展示网站首页为例，介绍如何综合应用</a:t>
            </a:r>
            <a:r>
              <a:rPr lang="en-US" altLang="zh-CN"/>
              <a:t>HTML5</a:t>
            </a:r>
            <a:r>
              <a:rPr lang="zh-CN" altLang="zh-CN"/>
              <a:t>、</a:t>
            </a:r>
            <a:r>
              <a:rPr lang="en-US" altLang="zh-CN"/>
              <a:t>CSS3</a:t>
            </a:r>
            <a:r>
              <a:rPr lang="zh-CN" altLang="zh-CN"/>
              <a:t>与</a:t>
            </a:r>
            <a:r>
              <a:rPr lang="en-US" altLang="zh-CN"/>
              <a:t>JavaScript</a:t>
            </a:r>
            <a:r>
              <a:rPr lang="zh-CN" altLang="zh-CN"/>
              <a:t>相关知识开发网页。其首页显示效果如图所示。</a:t>
            </a:r>
            <a:endParaRPr lang="zh-CN" altLang="en-US"/>
          </a:p>
        </p:txBody>
      </p:sp>
      <p:pic>
        <p:nvPicPr>
          <p:cNvPr id="31748" name="图片 1">
            <a:extLst>
              <a:ext uri="{FF2B5EF4-FFF2-40B4-BE49-F238E27FC236}">
                <a16:creationId xmlns:a16="http://schemas.microsoft.com/office/drawing/2014/main" id="{A150D12F-DBF5-4019-8500-E754834774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7513" y="1673225"/>
            <a:ext cx="3678237" cy="382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56233213"/>
      </p:ext>
    </p:extLst>
  </p:cSld>
  <p:clrMapOvr>
    <a:masterClrMapping/>
  </p:clrMapOvr>
  <p:transition>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A271E2B3-A829-42C8-A627-1FC15A62EFE0}"/>
              </a:ext>
            </a:extLst>
          </p:cNvPr>
          <p:cNvSpPr>
            <a:spLocks noGrp="1"/>
          </p:cNvSpPr>
          <p:nvPr>
            <p:ph type="title"/>
          </p:nvPr>
        </p:nvSpPr>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2771" name="内容占位符 1">
            <a:extLst>
              <a:ext uri="{FF2B5EF4-FFF2-40B4-BE49-F238E27FC236}">
                <a16:creationId xmlns:a16="http://schemas.microsoft.com/office/drawing/2014/main" id="{7EBA010B-0A4F-42DF-839C-701A8159A85E}"/>
              </a:ext>
            </a:extLst>
          </p:cNvPr>
          <p:cNvSpPr>
            <a:spLocks noGrp="1"/>
          </p:cNvSpPr>
          <p:nvPr>
            <p:ph idx="1"/>
          </p:nvPr>
        </p:nvSpPr>
        <p:spPr>
          <a:xfrm>
            <a:off x="677863" y="1617663"/>
            <a:ext cx="7683500" cy="3881437"/>
          </a:xfrm>
        </p:spPr>
        <p:txBody>
          <a:bodyPr/>
          <a:lstStyle/>
          <a:p>
            <a:pPr marL="342900" lvl="2" indent="-342900">
              <a:buFont typeface="Wingdings" panose="05000000000000000000" pitchFamily="2" charset="2"/>
              <a:buChar char="l"/>
            </a:pPr>
            <a:r>
              <a:rPr lang="en-US" altLang="zh-CN" sz="2000"/>
              <a:t>10.2.2 </a:t>
            </a:r>
            <a:r>
              <a:rPr lang="zh-CN" altLang="zh-CN" sz="2000"/>
              <a:t>整体布局设计</a:t>
            </a:r>
          </a:p>
          <a:p>
            <a:pPr>
              <a:buFont typeface="Wingdings" panose="05000000000000000000" pitchFamily="2" charset="2"/>
              <a:buChar char="l"/>
            </a:pPr>
            <a:r>
              <a:rPr lang="zh-CN" altLang="zh-CN"/>
              <a:t>该页面根据内容可以分为</a:t>
            </a:r>
            <a:r>
              <a:rPr lang="en-US" altLang="zh-CN"/>
              <a:t>6</a:t>
            </a:r>
            <a:r>
              <a:rPr lang="zh-CN" altLang="zh-CN"/>
              <a:t>个部分：</a:t>
            </a:r>
          </a:p>
          <a:p>
            <a:pPr lvl="1">
              <a:buFont typeface="Wingdings" panose="05000000000000000000" pitchFamily="2" charset="2"/>
              <a:buChar char="l"/>
            </a:pPr>
            <a:r>
              <a:rPr lang="zh-CN" altLang="zh-CN"/>
              <a:t>网站头部：企业</a:t>
            </a:r>
            <a:r>
              <a:rPr lang="en-US" altLang="zh-CN"/>
              <a:t>Logo</a:t>
            </a:r>
            <a:r>
              <a:rPr lang="zh-CN" altLang="zh-CN"/>
              <a:t>、名称和宣传图。</a:t>
            </a:r>
          </a:p>
          <a:p>
            <a:pPr lvl="1">
              <a:buFont typeface="Wingdings" panose="05000000000000000000" pitchFamily="2" charset="2"/>
              <a:buChar char="l"/>
            </a:pPr>
            <a:r>
              <a:rPr lang="zh-CN" altLang="zh-CN"/>
              <a:t>网站左侧栏：新品上市展示。</a:t>
            </a:r>
          </a:p>
          <a:p>
            <a:pPr lvl="1">
              <a:buFont typeface="Wingdings" panose="05000000000000000000" pitchFamily="2" charset="2"/>
              <a:buChar char="l"/>
            </a:pPr>
            <a:r>
              <a:rPr lang="zh-CN" altLang="zh-CN"/>
              <a:t>网站动态图：三张图片动态切换。</a:t>
            </a:r>
          </a:p>
          <a:p>
            <a:pPr lvl="1">
              <a:buFont typeface="Wingdings" panose="05000000000000000000" pitchFamily="2" charset="2"/>
              <a:buChar char="l"/>
            </a:pPr>
            <a:r>
              <a:rPr lang="zh-CN" altLang="zh-CN"/>
              <a:t>网站右侧栏：分为新闻资讯与联系方式两部分。</a:t>
            </a:r>
          </a:p>
          <a:p>
            <a:pPr lvl="1">
              <a:buFont typeface="Wingdings" panose="05000000000000000000" pitchFamily="2" charset="2"/>
              <a:buChar char="l"/>
            </a:pPr>
            <a:r>
              <a:rPr lang="zh-CN" altLang="zh-CN"/>
              <a:t>产品展示栏目：图片集合的形式展示产品。</a:t>
            </a:r>
          </a:p>
          <a:p>
            <a:pPr lvl="1">
              <a:buFont typeface="Wingdings" panose="05000000000000000000" pitchFamily="2" charset="2"/>
              <a:buChar char="l"/>
            </a:pPr>
            <a:r>
              <a:rPr lang="zh-CN" altLang="zh-CN"/>
              <a:t>网站尾部：公司版权信息与地址信息。</a:t>
            </a:r>
          </a:p>
        </p:txBody>
      </p:sp>
      <p:pic>
        <p:nvPicPr>
          <p:cNvPr id="32772" name="图片 1">
            <a:extLst>
              <a:ext uri="{FF2B5EF4-FFF2-40B4-BE49-F238E27FC236}">
                <a16:creationId xmlns:a16="http://schemas.microsoft.com/office/drawing/2014/main" id="{A16F739A-A86F-4C93-B6D6-B206C55C92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5513" y="2103438"/>
            <a:ext cx="3352800"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3009244"/>
      </p:ext>
    </p:extLst>
  </p:cSld>
  <p:clrMapOvr>
    <a:masterClrMapping/>
  </p:clrMapOvr>
  <p:transition>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99C56E49-F5CE-419F-84F6-FCF7E288AE4B}"/>
              </a:ext>
            </a:extLst>
          </p:cNvPr>
          <p:cNvSpPr>
            <a:spLocks noGrp="1"/>
          </p:cNvSpPr>
          <p:nvPr>
            <p:ph type="title"/>
          </p:nvPr>
        </p:nvSpPr>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3795" name="内容占位符 1">
            <a:extLst>
              <a:ext uri="{FF2B5EF4-FFF2-40B4-BE49-F238E27FC236}">
                <a16:creationId xmlns:a16="http://schemas.microsoft.com/office/drawing/2014/main" id="{B036EE1F-C9B2-452F-BB0F-FB106F90791B}"/>
              </a:ext>
            </a:extLst>
          </p:cNvPr>
          <p:cNvSpPr>
            <a:spLocks noGrp="1"/>
          </p:cNvSpPr>
          <p:nvPr>
            <p:ph idx="1"/>
          </p:nvPr>
        </p:nvSpPr>
        <p:spPr>
          <a:xfrm>
            <a:off x="677863" y="1617663"/>
            <a:ext cx="4751387" cy="3881437"/>
          </a:xfrm>
        </p:spPr>
        <p:txBody>
          <a:bodyPr/>
          <a:lstStyle/>
          <a:p>
            <a:pPr marL="342900" lvl="2" indent="-342900">
              <a:buFont typeface="Wingdings" panose="05000000000000000000" pitchFamily="2" charset="2"/>
              <a:buChar char="l"/>
            </a:pPr>
            <a:r>
              <a:rPr lang="en-US" altLang="zh-CN" sz="2000"/>
              <a:t>10.2.3 </a:t>
            </a:r>
            <a:r>
              <a:rPr lang="zh-CN" altLang="zh-CN" sz="2000"/>
              <a:t>页眉页脚实现</a:t>
            </a:r>
          </a:p>
          <a:p>
            <a:pPr lvl="1">
              <a:buFont typeface="Wingdings" panose="05000000000000000000" pitchFamily="2" charset="2"/>
              <a:buChar char="l"/>
            </a:pPr>
            <a:r>
              <a:rPr lang="zh-CN" altLang="zh-CN" sz="1800"/>
              <a:t>修改</a:t>
            </a:r>
            <a:r>
              <a:rPr lang="en-US" altLang="zh-CN" sz="1800"/>
              <a:t>CSS</a:t>
            </a:r>
            <a:r>
              <a:rPr lang="zh-CN" altLang="zh-CN" sz="1800"/>
              <a:t>文件，为</a:t>
            </a:r>
            <a:r>
              <a:rPr lang="en-US" altLang="zh-CN" sz="1800"/>
              <a:t>&lt;header&gt;</a:t>
            </a:r>
            <a:r>
              <a:rPr lang="zh-CN" altLang="zh-CN" sz="1800"/>
              <a:t>元素添加本地</a:t>
            </a:r>
            <a:r>
              <a:rPr lang="en-US" altLang="zh-CN" sz="1800"/>
              <a:t>images</a:t>
            </a:r>
            <a:r>
              <a:rPr lang="zh-CN" altLang="zh-CN" sz="1800"/>
              <a:t>目录下的</a:t>
            </a:r>
            <a:r>
              <a:rPr lang="en-US" altLang="zh-CN" sz="1800"/>
              <a:t>jnptop1.jpg</a:t>
            </a:r>
            <a:r>
              <a:rPr lang="zh-CN" altLang="zh-CN" sz="1800"/>
              <a:t>作为背景图片</a:t>
            </a:r>
            <a:r>
              <a:rPr lang="zh-CN" altLang="en-US" sz="1800"/>
              <a:t>；</a:t>
            </a:r>
            <a:endParaRPr lang="en-US" altLang="zh-CN" sz="1800"/>
          </a:p>
          <a:p>
            <a:pPr lvl="1">
              <a:buFont typeface="Wingdings" panose="05000000000000000000" pitchFamily="2" charset="2"/>
              <a:buChar char="l"/>
            </a:pPr>
            <a:r>
              <a:rPr lang="zh-CN" altLang="zh-CN" sz="1800"/>
              <a:t>然后为</a:t>
            </a:r>
            <a:r>
              <a:rPr lang="en-US" altLang="zh-CN" sz="1800"/>
              <a:t>&lt;footer&gt;</a:t>
            </a:r>
            <a:r>
              <a:rPr lang="zh-CN" altLang="zh-CN" sz="1800"/>
              <a:t>元素添加与页眉一致的灰色背景并去掉边框效果，然后在其内部添加公司的版权信息与地址。</a:t>
            </a:r>
            <a:endParaRPr lang="en-US" altLang="zh-CN" sz="1800"/>
          </a:p>
          <a:p>
            <a:pPr>
              <a:buFont typeface="Wingdings" panose="05000000000000000000" pitchFamily="2" charset="2"/>
              <a:buChar char="l"/>
            </a:pPr>
            <a:endParaRPr lang="zh-CN" altLang="zh-CN"/>
          </a:p>
        </p:txBody>
      </p:sp>
      <p:pic>
        <p:nvPicPr>
          <p:cNvPr id="33796" name="图片 1">
            <a:extLst>
              <a:ext uri="{FF2B5EF4-FFF2-40B4-BE49-F238E27FC236}">
                <a16:creationId xmlns:a16="http://schemas.microsoft.com/office/drawing/2014/main" id="{C53F83ED-1CED-4358-8070-54EFD75E14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1363" y="1819275"/>
            <a:ext cx="3581400" cy="379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4613815"/>
      </p:ext>
    </p:extLst>
  </p:cSld>
  <p:clrMapOvr>
    <a:masterClrMapping/>
  </p:clrMapOvr>
  <p:transition>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C7B1604A-AD27-4EB1-B0DD-88C1DBEFC9DD}"/>
              </a:ext>
            </a:extLst>
          </p:cNvPr>
          <p:cNvSpPr>
            <a:spLocks noGrp="1"/>
          </p:cNvSpPr>
          <p:nvPr>
            <p:ph type="title"/>
          </p:nvPr>
        </p:nvSpPr>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4819" name="内容占位符 1">
            <a:extLst>
              <a:ext uri="{FF2B5EF4-FFF2-40B4-BE49-F238E27FC236}">
                <a16:creationId xmlns:a16="http://schemas.microsoft.com/office/drawing/2014/main" id="{E453ED5C-88CC-442D-B6F7-6EB17590DD28}"/>
              </a:ext>
            </a:extLst>
          </p:cNvPr>
          <p:cNvSpPr>
            <a:spLocks noGrp="1"/>
          </p:cNvSpPr>
          <p:nvPr>
            <p:ph idx="1"/>
          </p:nvPr>
        </p:nvSpPr>
        <p:spPr>
          <a:xfrm>
            <a:off x="644525" y="1617663"/>
            <a:ext cx="7313613" cy="3881437"/>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a:buFont typeface="Wingdings" panose="05000000000000000000" pitchFamily="2" charset="2"/>
              <a:buChar char="l"/>
            </a:pPr>
            <a:r>
              <a:rPr lang="zh-CN" altLang="zh-CN" sz="2000"/>
              <a:t>主体内容包括四个部分：</a:t>
            </a:r>
          </a:p>
          <a:p>
            <a:pPr lvl="1">
              <a:buFont typeface="Wingdings" panose="05000000000000000000" pitchFamily="2" charset="2"/>
              <a:buChar char="l"/>
            </a:pPr>
            <a:r>
              <a:rPr lang="zh-CN" altLang="zh-CN" sz="1800"/>
              <a:t>网站左侧栏：新品上市展示。</a:t>
            </a:r>
          </a:p>
          <a:p>
            <a:pPr lvl="1">
              <a:buFont typeface="Wingdings" panose="05000000000000000000" pitchFamily="2" charset="2"/>
              <a:buChar char="l"/>
            </a:pPr>
            <a:r>
              <a:rPr lang="zh-CN" altLang="zh-CN" sz="1800"/>
              <a:t>网站动态图：三张图片动态切换。</a:t>
            </a:r>
          </a:p>
          <a:p>
            <a:pPr lvl="1">
              <a:buFont typeface="Wingdings" panose="05000000000000000000" pitchFamily="2" charset="2"/>
              <a:buChar char="l"/>
            </a:pPr>
            <a:r>
              <a:rPr lang="zh-CN" altLang="zh-CN" sz="1800"/>
              <a:t>网站右侧栏：分为新闻资讯与联系方式两部分。</a:t>
            </a:r>
          </a:p>
          <a:p>
            <a:pPr lvl="1">
              <a:buFont typeface="Wingdings" panose="05000000000000000000" pitchFamily="2" charset="2"/>
              <a:buChar char="l"/>
            </a:pPr>
            <a:r>
              <a:rPr lang="zh-CN" altLang="zh-CN" sz="1800"/>
              <a:t>产品展示栏目：图片集合的形式展示产品。</a:t>
            </a:r>
          </a:p>
          <a:p>
            <a:pPr>
              <a:buFont typeface="Wingdings" panose="05000000000000000000" pitchFamily="2" charset="2"/>
              <a:buChar char="l"/>
            </a:pPr>
            <a:endParaRPr lang="zh-CN" altLang="zh-CN" sz="2000"/>
          </a:p>
        </p:txBody>
      </p:sp>
    </p:spTree>
    <p:extLst>
      <p:ext uri="{BB962C8B-B14F-4D97-AF65-F5344CB8AC3E}">
        <p14:creationId xmlns:p14="http://schemas.microsoft.com/office/powerpoint/2010/main" val="3375717858"/>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3">
            <a:extLst>
              <a:ext uri="{FF2B5EF4-FFF2-40B4-BE49-F238E27FC236}">
                <a16:creationId xmlns:a16="http://schemas.microsoft.com/office/drawing/2014/main" id="{8693ECAC-BCDB-4A43-9843-8C26CF99F8C2}"/>
              </a:ext>
            </a:extLst>
          </p:cNvPr>
          <p:cNvSpPr>
            <a:spLocks noGrp="1"/>
          </p:cNvSpPr>
          <p:nvPr>
            <p:ph type="title"/>
          </p:nvPr>
        </p:nvSpPr>
        <p:spPr>
          <a:xfrm>
            <a:off x="817563" y="427038"/>
            <a:ext cx="8596312" cy="1827212"/>
          </a:xfrm>
        </p:spPr>
        <p:txBody>
          <a:bodyPr rtlCol="0">
            <a:normAutofit/>
          </a:bodyPr>
          <a:lstStyle/>
          <a:p>
            <a:pPr eaLnBrk="1" fontAlgn="auto" hangingPunct="1">
              <a:spcAft>
                <a:spcPts val="0"/>
              </a:spcAft>
              <a:defRPr/>
            </a:pPr>
            <a:r>
              <a:rPr lang="zh-CN" altLang="en-US" b="1" dirty="0">
                <a:solidFill>
                  <a:schemeClr val="accent1">
                    <a:lumMod val="75000"/>
                  </a:schemeClr>
                </a:solidFill>
              </a:rPr>
              <a:t>目录</a:t>
            </a:r>
          </a:p>
        </p:txBody>
      </p:sp>
      <p:sp>
        <p:nvSpPr>
          <p:cNvPr id="8195" name="Rectangle 1">
            <a:extLst>
              <a:ext uri="{FF2B5EF4-FFF2-40B4-BE49-F238E27FC236}">
                <a16:creationId xmlns:a16="http://schemas.microsoft.com/office/drawing/2014/main" id="{BD590163-02C7-4892-B8D6-B697D698D623}"/>
              </a:ext>
            </a:extLst>
          </p:cNvPr>
          <p:cNvSpPr>
            <a:spLocks noGrp="1" noChangeArrowheads="1"/>
          </p:cNvSpPr>
          <p:nvPr>
            <p:ph type="body" idx="1"/>
          </p:nvPr>
        </p:nvSpPr>
        <p:spPr>
          <a:xfrm>
            <a:off x="884238" y="2493963"/>
            <a:ext cx="8226425" cy="2062162"/>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marL="0" lvl="1" eaLnBrk="1" hangingPunct="1">
              <a:spcBef>
                <a:spcPct val="0"/>
              </a:spcBef>
              <a:buClrTx/>
              <a:buSzTx/>
              <a:tabLst>
                <a:tab pos="5267325" algn="r"/>
              </a:tabLst>
            </a:pPr>
            <a:r>
              <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a:p>
            <a:pPr eaLnBrk="1" hangingPunct="1">
              <a:spcBef>
                <a:spcPct val="0"/>
              </a:spcBef>
              <a:buClrTx/>
              <a:buSzTx/>
              <a:buFontTx/>
              <a:buNone/>
              <a:tabLst>
                <a:tab pos="5267325" algn="r"/>
              </a:tabLst>
            </a:pPr>
            <a:endPar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endParaRPr>
          </a:p>
          <a:p>
            <a:pPr eaLnBrk="1" hangingPunct="1">
              <a:spcBef>
                <a:spcPct val="0"/>
              </a:spcBef>
              <a:buClrTx/>
              <a:buSzTx/>
              <a:buFontTx/>
              <a:buNone/>
              <a:tabLst>
                <a:tab pos="5267325" algn="r"/>
              </a:tabLst>
            </a:pPr>
            <a:endPar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endParaRPr>
          </a:p>
          <a:p>
            <a:pPr eaLnBrk="1" hangingPunct="1">
              <a:spcBef>
                <a:spcPct val="0"/>
              </a:spcBef>
              <a:buClrTx/>
              <a:buSzTx/>
              <a:tabLst>
                <a:tab pos="5267325" algn="r"/>
              </a:tabLst>
            </a:pPr>
            <a:r>
              <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10.2 </a:t>
            </a:r>
            <a:r>
              <a:rPr lang="zh-CN"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rPr>
              <a:t>企业文化用品展示网页的开发</a:t>
            </a:r>
            <a:endParaRPr lang="en-US" altLang="zh-CN" sz="3200" b="1">
              <a:solidFill>
                <a:schemeClr val="tx2"/>
              </a:solidFill>
              <a:latin typeface="宋体" panose="02010600030101010101" pitchFamily="2" charset="-122"/>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55828328"/>
      </p:ext>
    </p:extLst>
  </p:cSld>
  <p:clrMapOvr>
    <a:masterClrMapping/>
  </p:clrMapOvr>
  <p:transition>
    <p:wipe dir="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5EDFDA00-0444-4F39-8C8A-772076AD0682}"/>
              </a:ext>
            </a:extLst>
          </p:cNvPr>
          <p:cNvSpPr>
            <a:spLocks noGrp="1"/>
          </p:cNvSpPr>
          <p:nvPr>
            <p:ph type="title"/>
          </p:nvPr>
        </p:nvSpPr>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5843" name="内容占位符 1">
            <a:extLst>
              <a:ext uri="{FF2B5EF4-FFF2-40B4-BE49-F238E27FC236}">
                <a16:creationId xmlns:a16="http://schemas.microsoft.com/office/drawing/2014/main" id="{F8DC51BC-9753-4402-8AB3-C4C090AF67A4}"/>
              </a:ext>
            </a:extLst>
          </p:cNvPr>
          <p:cNvSpPr>
            <a:spLocks noGrp="1"/>
          </p:cNvSpPr>
          <p:nvPr>
            <p:ph idx="1"/>
          </p:nvPr>
        </p:nvSpPr>
        <p:spPr>
          <a:xfrm>
            <a:off x="644525" y="1617663"/>
            <a:ext cx="7313613" cy="3881437"/>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1.</a:t>
            </a:r>
            <a:r>
              <a:rPr lang="zh-CN" altLang="zh-CN" sz="2400"/>
              <a:t>网站左侧栏的实现</a:t>
            </a:r>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35844" name="图片 1">
            <a:extLst>
              <a:ext uri="{FF2B5EF4-FFF2-40B4-BE49-F238E27FC236}">
                <a16:creationId xmlns:a16="http://schemas.microsoft.com/office/drawing/2014/main" id="{29DCEEE7-D632-411E-988B-6B2A8071F0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7288" y="2374900"/>
            <a:ext cx="1585912"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5" name="文本框 4">
            <a:extLst>
              <a:ext uri="{FF2B5EF4-FFF2-40B4-BE49-F238E27FC236}">
                <a16:creationId xmlns:a16="http://schemas.microsoft.com/office/drawing/2014/main" id="{D4CFA9D6-49D0-4EBA-A8E5-42001BFE3881}"/>
              </a:ext>
            </a:extLst>
          </p:cNvPr>
          <p:cNvSpPr txBox="1">
            <a:spLocks noChangeArrowheads="1"/>
          </p:cNvSpPr>
          <p:nvPr/>
        </p:nvSpPr>
        <p:spPr bwMode="auto">
          <a:xfrm>
            <a:off x="1119188" y="3184525"/>
            <a:ext cx="3527425" cy="18986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&lt;aside id="leftAside"&gt;</a:t>
            </a:r>
            <a:endParaRPr lang="zh-CN" altLang="zh-CN" sz="1600"/>
          </a:p>
          <a:p>
            <a:pPr>
              <a:buFont typeface="Trebuchet MS" panose="020B0603020202020204" pitchFamily="34" charset="0"/>
              <a:buAutoNum type="arabicPeriod"/>
            </a:pPr>
            <a:r>
              <a:rPr lang="en-US" altLang="zh-CN" sz="1600"/>
              <a:t>    &lt;h1&gt;h1(</a:t>
            </a:r>
            <a:r>
              <a:rPr lang="zh-CN" altLang="zh-CN" sz="1600"/>
              <a:t>标题</a:t>
            </a:r>
            <a:r>
              <a:rPr lang="en-US" altLang="zh-CN" sz="1600"/>
              <a:t>)&lt;/h1&gt;</a:t>
            </a:r>
            <a:endParaRPr lang="zh-CN" altLang="zh-CN" sz="1600"/>
          </a:p>
          <a:p>
            <a:pPr>
              <a:buFont typeface="Trebuchet MS" panose="020B0603020202020204" pitchFamily="34" charset="0"/>
              <a:buAutoNum type="arabicPeriod"/>
            </a:pPr>
            <a:r>
              <a:rPr lang="en-US" altLang="zh-CN" sz="1600"/>
              <a:t>	&lt;div&gt;div(</a:t>
            </a:r>
            <a:r>
              <a:rPr lang="zh-CN" altLang="zh-CN" sz="1600"/>
              <a:t>产品</a:t>
            </a:r>
            <a:r>
              <a:rPr lang="en-US" altLang="zh-CN" sz="1600"/>
              <a:t>1)&lt;/div&gt;</a:t>
            </a:r>
            <a:endParaRPr lang="zh-CN" altLang="zh-CN" sz="1600"/>
          </a:p>
          <a:p>
            <a:pPr>
              <a:buFont typeface="Trebuchet MS" panose="020B0603020202020204" pitchFamily="34" charset="0"/>
              <a:buAutoNum type="arabicPeriod"/>
            </a:pPr>
            <a:r>
              <a:rPr lang="en-US" altLang="zh-CN" sz="1600"/>
              <a:t>    &lt;div&gt;div(</a:t>
            </a:r>
            <a:r>
              <a:rPr lang="zh-CN" altLang="zh-CN" sz="1600"/>
              <a:t>产品</a:t>
            </a:r>
            <a:r>
              <a:rPr lang="en-US" altLang="zh-CN" sz="1600"/>
              <a:t>2)&lt;/div&gt;</a:t>
            </a:r>
            <a:endParaRPr lang="zh-CN" altLang="zh-CN" sz="1600"/>
          </a:p>
          <a:p>
            <a:pPr>
              <a:buFont typeface="Trebuchet MS" panose="020B0603020202020204" pitchFamily="34" charset="0"/>
              <a:buAutoNum type="arabicPeriod"/>
            </a:pPr>
            <a:r>
              <a:rPr lang="en-US" altLang="zh-CN" sz="1600"/>
              <a:t>&lt;/aside&gt;</a:t>
            </a:r>
            <a:endParaRPr lang="zh-CN" altLang="zh-CN" sz="1600"/>
          </a:p>
        </p:txBody>
      </p:sp>
    </p:spTree>
    <p:extLst>
      <p:ext uri="{BB962C8B-B14F-4D97-AF65-F5344CB8AC3E}">
        <p14:creationId xmlns:p14="http://schemas.microsoft.com/office/powerpoint/2010/main" val="2615779897"/>
      </p:ext>
    </p:extLst>
  </p:cSld>
  <p:clrMapOvr>
    <a:masterClrMapping/>
  </p:clrMapOvr>
  <p:transition>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68B3FBA-E1C1-4003-A958-464D99856CA9}"/>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6867" name="内容占位符 1">
            <a:extLst>
              <a:ext uri="{FF2B5EF4-FFF2-40B4-BE49-F238E27FC236}">
                <a16:creationId xmlns:a16="http://schemas.microsoft.com/office/drawing/2014/main" id="{00C1F9AB-5299-4E9F-B936-0DE6849CA7BF}"/>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1.</a:t>
            </a:r>
            <a:r>
              <a:rPr lang="zh-CN" altLang="zh-CN" sz="2400"/>
              <a:t>网站左侧栏的实现</a:t>
            </a:r>
            <a:r>
              <a:rPr lang="en-US" altLang="zh-CN" sz="2400"/>
              <a:t>cont.</a:t>
            </a:r>
          </a:p>
          <a:p>
            <a:pPr marL="800100" lvl="3" indent="-342900">
              <a:buFont typeface="Wingdings" panose="05000000000000000000" pitchFamily="2" charset="2"/>
              <a:buChar char="l"/>
            </a:pPr>
            <a:r>
              <a:rPr lang="zh-CN" altLang="en-US" sz="2200"/>
              <a:t>标题</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r>
              <a:rPr lang="zh-CN" altLang="en-US" sz="2200"/>
              <a:t>产品</a:t>
            </a:r>
            <a:endParaRPr lang="zh-CN"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36868" name="文本框 4">
            <a:extLst>
              <a:ext uri="{FF2B5EF4-FFF2-40B4-BE49-F238E27FC236}">
                <a16:creationId xmlns:a16="http://schemas.microsoft.com/office/drawing/2014/main" id="{F8D98AC2-EE0D-421F-AEC6-7EDD9B2686AB}"/>
              </a:ext>
            </a:extLst>
          </p:cNvPr>
          <p:cNvSpPr txBox="1">
            <a:spLocks noChangeArrowheads="1"/>
          </p:cNvSpPr>
          <p:nvPr/>
        </p:nvSpPr>
        <p:spPr bwMode="auto">
          <a:xfrm>
            <a:off x="1209675" y="3079750"/>
            <a:ext cx="6022975" cy="108743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&lt;h1&gt;</a:t>
            </a:r>
            <a:endParaRPr lang="zh-CN" altLang="zh-CN" sz="1600"/>
          </a:p>
          <a:p>
            <a:pPr>
              <a:buFont typeface="Trebuchet MS" panose="020B0603020202020204" pitchFamily="34" charset="0"/>
              <a:buAutoNum type="arabicPeriod"/>
            </a:pPr>
            <a:r>
              <a:rPr lang="en-US" altLang="zh-CN" sz="1600"/>
              <a:t>	 &lt;a href="#"&gt;&lt;img src="images/newproduct/xpss.jpg"&gt;&lt;/a&gt;</a:t>
            </a:r>
            <a:endParaRPr lang="zh-CN" altLang="zh-CN" sz="1600"/>
          </a:p>
          <a:p>
            <a:pPr>
              <a:buFont typeface="Trebuchet MS" panose="020B0603020202020204" pitchFamily="34" charset="0"/>
              <a:buAutoNum type="arabicPeriod"/>
            </a:pPr>
            <a:r>
              <a:rPr lang="en-US" altLang="zh-CN" sz="1600"/>
              <a:t>&lt;/h1&gt;</a:t>
            </a:r>
            <a:endParaRPr lang="zh-CN" altLang="zh-CN" sz="1600"/>
          </a:p>
        </p:txBody>
      </p:sp>
      <p:sp>
        <p:nvSpPr>
          <p:cNvPr id="36869" name="文本框 5">
            <a:extLst>
              <a:ext uri="{FF2B5EF4-FFF2-40B4-BE49-F238E27FC236}">
                <a16:creationId xmlns:a16="http://schemas.microsoft.com/office/drawing/2014/main" id="{FC3F5BF3-E5B2-4881-B2BB-1084FB4E18B0}"/>
              </a:ext>
            </a:extLst>
          </p:cNvPr>
          <p:cNvSpPr txBox="1">
            <a:spLocks noChangeArrowheads="1"/>
          </p:cNvSpPr>
          <p:nvPr/>
        </p:nvSpPr>
        <p:spPr bwMode="auto">
          <a:xfrm>
            <a:off x="2371725" y="4467225"/>
            <a:ext cx="4860925" cy="221138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&lt;div&gt;</a:t>
            </a:r>
            <a:endParaRPr lang="zh-CN" altLang="zh-CN" sz="1600"/>
          </a:p>
          <a:p>
            <a:pPr>
              <a:buFont typeface="Trebuchet MS" panose="020B0603020202020204" pitchFamily="34" charset="0"/>
              <a:buAutoNum type="arabicPeriod"/>
            </a:pPr>
            <a:r>
              <a:rPr lang="en-US" altLang="zh-CN" sz="1600"/>
              <a:t>&lt;img src="images/newproduct/xp11.jpg"&gt;</a:t>
            </a:r>
            <a:endParaRPr lang="zh-CN" altLang="zh-CN" sz="1600"/>
          </a:p>
          <a:p>
            <a:pPr>
              <a:buFont typeface="Trebuchet MS" panose="020B0603020202020204" pitchFamily="34" charset="0"/>
              <a:buAutoNum type="arabicPeriod"/>
            </a:pPr>
            <a:r>
              <a:rPr lang="en-US" altLang="zh-CN" sz="1600"/>
              <a:t>&lt;/div&gt;</a:t>
            </a:r>
            <a:endParaRPr lang="zh-CN" altLang="zh-CN" sz="1600"/>
          </a:p>
          <a:p>
            <a:pPr>
              <a:buFont typeface="Trebuchet MS" panose="020B0603020202020204" pitchFamily="34" charset="0"/>
              <a:buAutoNum type="arabicPeriod"/>
            </a:pPr>
            <a:r>
              <a:rPr lang="en-US" altLang="zh-CN" sz="1600"/>
              <a:t>&lt;div&gt;</a:t>
            </a:r>
            <a:endParaRPr lang="zh-CN" altLang="zh-CN" sz="1600"/>
          </a:p>
          <a:p>
            <a:pPr>
              <a:buFont typeface="Trebuchet MS" panose="020B0603020202020204" pitchFamily="34" charset="0"/>
              <a:buAutoNum type="arabicPeriod"/>
            </a:pPr>
            <a:r>
              <a:rPr lang="en-US" altLang="zh-CN" sz="1600"/>
              <a:t>&lt;img src="images/newproduct/xp22.jpg"&gt;</a:t>
            </a:r>
            <a:endParaRPr lang="zh-CN" altLang="zh-CN" sz="1600"/>
          </a:p>
          <a:p>
            <a:pPr>
              <a:buFont typeface="Trebuchet MS" panose="020B0603020202020204" pitchFamily="34" charset="0"/>
              <a:buAutoNum type="arabicPeriod"/>
            </a:pPr>
            <a:r>
              <a:rPr lang="en-US" altLang="zh-CN" sz="1600"/>
              <a:t>&lt;/div&gt;</a:t>
            </a:r>
            <a:endParaRPr lang="zh-CN" altLang="zh-CN" sz="1600"/>
          </a:p>
        </p:txBody>
      </p:sp>
      <p:pic>
        <p:nvPicPr>
          <p:cNvPr id="36870" name="图片 1">
            <a:extLst>
              <a:ext uri="{FF2B5EF4-FFF2-40B4-BE49-F238E27FC236}">
                <a16:creationId xmlns:a16="http://schemas.microsoft.com/office/drawing/2014/main" id="{72B332E4-596C-4177-B822-88C4CE4AF2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4275" y="2047875"/>
            <a:ext cx="3762375" cy="394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21497981"/>
      </p:ext>
    </p:extLst>
  </p:cSld>
  <p:clrMapOvr>
    <a:masterClrMapping/>
  </p:clrMapOvr>
  <p:transition>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D6ACFDD8-6870-435B-B06E-469755FE9429}"/>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7891" name="内容占位符 1">
            <a:extLst>
              <a:ext uri="{FF2B5EF4-FFF2-40B4-BE49-F238E27FC236}">
                <a16:creationId xmlns:a16="http://schemas.microsoft.com/office/drawing/2014/main" id="{282BD866-C874-4775-A83D-A188A25E64FD}"/>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2. </a:t>
            </a:r>
            <a:r>
              <a:rPr lang="zh-CN" altLang="zh-CN" sz="2400"/>
              <a:t>图片轮播效果的实现</a:t>
            </a:r>
          </a:p>
          <a:p>
            <a:pPr marL="800100" lvl="3" indent="-342900">
              <a:buFont typeface="Wingdings" panose="05000000000000000000" pitchFamily="2" charset="2"/>
              <a:buChar char="l"/>
            </a:pPr>
            <a:r>
              <a:rPr lang="zh-CN" altLang="zh-CN" sz="2200"/>
              <a:t>使用</a:t>
            </a:r>
            <a:r>
              <a:rPr lang="en-US" altLang="zh-CN" sz="2200"/>
              <a:t>jQuery</a:t>
            </a:r>
            <a:r>
              <a:rPr lang="zh-CN" altLang="zh-CN" sz="2200"/>
              <a:t>技术来实现图片的淡入淡出效果。</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37892" name="文本框 5">
            <a:extLst>
              <a:ext uri="{FF2B5EF4-FFF2-40B4-BE49-F238E27FC236}">
                <a16:creationId xmlns:a16="http://schemas.microsoft.com/office/drawing/2014/main" id="{1E74B1DA-D430-47FD-A38F-138954DA868B}"/>
              </a:ext>
            </a:extLst>
          </p:cNvPr>
          <p:cNvSpPr txBox="1">
            <a:spLocks noChangeArrowheads="1"/>
          </p:cNvSpPr>
          <p:nvPr/>
        </p:nvSpPr>
        <p:spPr bwMode="auto">
          <a:xfrm>
            <a:off x="1447800" y="3208338"/>
            <a:ext cx="4146550" cy="71278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a:t>
            </a:r>
            <a:r>
              <a:rPr lang="zh-CN" altLang="zh-CN" sz="1600"/>
              <a:t>当前图片淡出</a:t>
            </a:r>
          </a:p>
          <a:p>
            <a:pPr>
              <a:buFont typeface="Trebuchet MS" panose="020B0603020202020204" pitchFamily="34" charset="0"/>
              <a:buAutoNum type="arabicPeriod"/>
            </a:pPr>
            <a:r>
              <a:rPr lang="en-US" altLang="zh-CN" sz="1600"/>
              <a:t>$("li:eq(" + index + ")").fadeOut(1500);</a:t>
            </a:r>
            <a:endParaRPr lang="zh-CN" altLang="zh-CN" sz="1600"/>
          </a:p>
        </p:txBody>
      </p:sp>
      <p:sp>
        <p:nvSpPr>
          <p:cNvPr id="37893" name="文本框 6">
            <a:extLst>
              <a:ext uri="{FF2B5EF4-FFF2-40B4-BE49-F238E27FC236}">
                <a16:creationId xmlns:a16="http://schemas.microsoft.com/office/drawing/2014/main" id="{263CEBA5-D13D-405C-8408-45D8A1800D08}"/>
              </a:ext>
            </a:extLst>
          </p:cNvPr>
          <p:cNvSpPr txBox="1">
            <a:spLocks noChangeArrowheads="1"/>
          </p:cNvSpPr>
          <p:nvPr/>
        </p:nvSpPr>
        <p:spPr bwMode="auto">
          <a:xfrm>
            <a:off x="1447800" y="4484688"/>
            <a:ext cx="4087813" cy="71278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a:t>
            </a:r>
            <a:r>
              <a:rPr lang="zh-CN" altLang="zh-CN" sz="1600"/>
              <a:t>新图片淡入</a:t>
            </a:r>
          </a:p>
          <a:p>
            <a:pPr>
              <a:buFont typeface="Trebuchet MS" panose="020B0603020202020204" pitchFamily="34" charset="0"/>
              <a:buAutoNum type="arabicPeriod"/>
            </a:pPr>
            <a:r>
              <a:rPr lang="en-US" altLang="zh-CN" sz="1600"/>
              <a:t>$("li:eq(" + index + ")").fadeIn(1500);</a:t>
            </a:r>
            <a:endParaRPr lang="zh-CN" altLang="zh-CN" sz="1600"/>
          </a:p>
        </p:txBody>
      </p:sp>
      <p:pic>
        <p:nvPicPr>
          <p:cNvPr id="37894" name="图片 2">
            <a:extLst>
              <a:ext uri="{FF2B5EF4-FFF2-40B4-BE49-F238E27FC236}">
                <a16:creationId xmlns:a16="http://schemas.microsoft.com/office/drawing/2014/main" id="{BEBEFF27-DA91-48E2-8532-17317ED0B53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42000" y="3113088"/>
            <a:ext cx="5418138" cy="218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0022736"/>
      </p:ext>
    </p:extLst>
  </p:cSld>
  <p:clrMapOvr>
    <a:masterClrMapping/>
  </p:clrMapOvr>
  <p:transition>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A824F461-22A6-46F2-978F-A80DF9147C58}"/>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8915" name="内容占位符 1">
            <a:extLst>
              <a:ext uri="{FF2B5EF4-FFF2-40B4-BE49-F238E27FC236}">
                <a16:creationId xmlns:a16="http://schemas.microsoft.com/office/drawing/2014/main" id="{4713074D-D784-44F7-8B5E-D9204EC17D11}"/>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3. </a:t>
            </a:r>
            <a:r>
              <a:rPr lang="zh-CN" altLang="zh-CN" sz="2400"/>
              <a:t>网站右侧栏的实现</a:t>
            </a:r>
          </a:p>
          <a:p>
            <a:pPr marL="800100" lvl="3" indent="-342900">
              <a:buFont typeface="Wingdings" panose="05000000000000000000" pitchFamily="2" charset="2"/>
              <a:buChar char="l"/>
            </a:pPr>
            <a:r>
              <a:rPr lang="zh-CN" altLang="zh-CN" sz="2200"/>
              <a:t>包括新闻资讯和联系方式两个部分组成。</a:t>
            </a:r>
            <a:endParaRPr lang="en-US" altLang="zh-CN" sz="2200"/>
          </a:p>
          <a:p>
            <a:pPr marL="800100" lvl="3" indent="-342900">
              <a:buFont typeface="Wingdings" panose="05000000000000000000" pitchFamily="2" charset="2"/>
              <a:buChar char="l"/>
            </a:pPr>
            <a:r>
              <a:rPr lang="zh-CN" altLang="zh-CN" sz="2200"/>
              <a:t>使用</a:t>
            </a:r>
            <a:r>
              <a:rPr lang="en-US" altLang="zh-CN" sz="2200"/>
              <a:t>&lt;article&gt;</a:t>
            </a:r>
            <a:r>
              <a:rPr lang="zh-CN" altLang="zh-CN" sz="2200"/>
              <a:t>和</a:t>
            </a:r>
            <a:r>
              <a:rPr lang="en-US" altLang="zh-CN" sz="2200"/>
              <a:t>&lt;div&gt;</a:t>
            </a:r>
            <a:r>
              <a:rPr lang="zh-CN" altLang="zh-CN" sz="2200"/>
              <a:t>元素将右侧栏划分为上下两个部分</a:t>
            </a:r>
            <a:r>
              <a:rPr lang="zh-CN" altLang="en-US" sz="2200"/>
              <a:t>。</a:t>
            </a:r>
            <a:endParaRPr lang="en-US" altLang="zh-CN" sz="2200"/>
          </a:p>
          <a:p>
            <a:pPr marL="800100" lvl="3" indent="-342900">
              <a:buFont typeface="Wingdings" panose="05000000000000000000" pitchFamily="2" charset="2"/>
              <a:buChar char="l"/>
            </a:pPr>
            <a:r>
              <a:rPr lang="zh-CN" altLang="zh-CN" sz="2200"/>
              <a:t>其中新闻资讯部分再分成标题与新闻列表。</a:t>
            </a:r>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38916" name="图片 1">
            <a:extLst>
              <a:ext uri="{FF2B5EF4-FFF2-40B4-BE49-F238E27FC236}">
                <a16:creationId xmlns:a16="http://schemas.microsoft.com/office/drawing/2014/main" id="{6C732955-8812-4103-8A95-166ED36C9B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8138" y="1993900"/>
            <a:ext cx="2128837" cy="275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7658936"/>
      </p:ext>
    </p:extLst>
  </p:cSld>
  <p:clrMapOvr>
    <a:masterClrMapping/>
  </p:clrMapOvr>
  <p:transition>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80441301-4D02-441A-AD01-6604BF7CA297}"/>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39939" name="内容占位符 1">
            <a:extLst>
              <a:ext uri="{FF2B5EF4-FFF2-40B4-BE49-F238E27FC236}">
                <a16:creationId xmlns:a16="http://schemas.microsoft.com/office/drawing/2014/main" id="{C70D0FD0-1826-4769-8041-4D6904E45E53}"/>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3. </a:t>
            </a:r>
            <a:r>
              <a:rPr lang="zh-CN" altLang="zh-CN" sz="2400"/>
              <a:t>网站右侧栏的实现</a:t>
            </a:r>
            <a:r>
              <a:rPr lang="en-US" altLang="zh-CN" sz="2400"/>
              <a:t>cont.</a:t>
            </a:r>
            <a:endParaRPr lang="zh-CN" altLang="zh-CN" sz="24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39940" name="图片 1">
            <a:extLst>
              <a:ext uri="{FF2B5EF4-FFF2-40B4-BE49-F238E27FC236}">
                <a16:creationId xmlns:a16="http://schemas.microsoft.com/office/drawing/2014/main" id="{059985E7-2711-40E1-9E38-83113688F9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1625" y="2746375"/>
            <a:ext cx="2128838" cy="275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1" name="文本框 4">
            <a:extLst>
              <a:ext uri="{FF2B5EF4-FFF2-40B4-BE49-F238E27FC236}">
                <a16:creationId xmlns:a16="http://schemas.microsoft.com/office/drawing/2014/main" id="{B8BD8438-BA69-4E9E-A5AE-C5079C2BD284}"/>
              </a:ext>
            </a:extLst>
          </p:cNvPr>
          <p:cNvSpPr txBox="1">
            <a:spLocks noChangeArrowheads="1"/>
          </p:cNvSpPr>
          <p:nvPr/>
        </p:nvSpPr>
        <p:spPr bwMode="auto">
          <a:xfrm>
            <a:off x="5056188" y="1627188"/>
            <a:ext cx="4146550" cy="423703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&lt;aside id="rightAside"&gt;</a:t>
            </a:r>
            <a:endParaRPr lang="zh-CN" altLang="zh-CN" sz="1600"/>
          </a:p>
          <a:p>
            <a:pPr>
              <a:buFont typeface="Trebuchet MS" panose="020B0603020202020204" pitchFamily="34" charset="0"/>
              <a:buAutoNum type="arabicPeriod"/>
            </a:pPr>
            <a:r>
              <a:rPr lang="en-US" altLang="zh-CN" sz="1600"/>
              <a:t>    &lt;article&gt;</a:t>
            </a:r>
            <a:endParaRPr lang="zh-CN" altLang="zh-CN" sz="1600"/>
          </a:p>
          <a:p>
            <a:pPr>
              <a:buFont typeface="Trebuchet MS" panose="020B0603020202020204" pitchFamily="34" charset="0"/>
              <a:buAutoNum type="arabicPeriod"/>
            </a:pPr>
            <a:r>
              <a:rPr lang="en-US" altLang="zh-CN" sz="1600"/>
              <a:t>        &lt;h1&gt; h1</a:t>
            </a:r>
            <a:r>
              <a:rPr lang="zh-CN" altLang="zh-CN" sz="1600"/>
              <a:t>（标题）</a:t>
            </a:r>
            <a:r>
              <a:rPr lang="en-US" altLang="zh-CN" sz="1600"/>
              <a:t> &lt;/h1&gt;</a:t>
            </a:r>
            <a:endParaRPr lang="zh-CN" altLang="zh-CN" sz="1600"/>
          </a:p>
          <a:p>
            <a:pPr>
              <a:buFont typeface="Trebuchet MS" panose="020B0603020202020204" pitchFamily="34" charset="0"/>
              <a:buAutoNum type="arabicPeriod"/>
            </a:pPr>
            <a:r>
              <a:rPr lang="en-US" altLang="zh-CN" sz="1600"/>
              <a:t>        &lt;div id="news"&gt;</a:t>
            </a:r>
            <a:endParaRPr lang="zh-CN" altLang="zh-CN" sz="1600"/>
          </a:p>
          <a:p>
            <a:pPr>
              <a:buFont typeface="Trebuchet MS" panose="020B0603020202020204" pitchFamily="34" charset="0"/>
              <a:buAutoNum type="arabicPeriod"/>
            </a:pPr>
            <a:r>
              <a:rPr lang="en-US" altLang="zh-CN" sz="1600"/>
              <a:t>            div</a:t>
            </a:r>
            <a:r>
              <a:rPr lang="zh-CN" altLang="zh-CN" sz="1600"/>
              <a:t>（新闻资讯）</a:t>
            </a:r>
          </a:p>
          <a:p>
            <a:pPr>
              <a:buFont typeface="Trebuchet MS" panose="020B0603020202020204" pitchFamily="34" charset="0"/>
              <a:buAutoNum type="arabicPeriod"/>
            </a:pPr>
            <a:r>
              <a:rPr lang="en-US" altLang="zh-CN" sz="1600"/>
              <a:t>        &lt;/div&gt;</a:t>
            </a:r>
            <a:endParaRPr lang="zh-CN" altLang="zh-CN" sz="1600"/>
          </a:p>
          <a:p>
            <a:pPr>
              <a:buFont typeface="Trebuchet MS" panose="020B0603020202020204" pitchFamily="34" charset="0"/>
              <a:buAutoNum type="arabicPeriod"/>
            </a:pPr>
            <a:r>
              <a:rPr lang="en-US" altLang="zh-CN" sz="1600"/>
              <a:t>    &lt;/article&gt;</a:t>
            </a:r>
            <a:endParaRPr lang="zh-CN" altLang="zh-CN" sz="1600"/>
          </a:p>
          <a:p>
            <a:pPr>
              <a:buFont typeface="Trebuchet MS" panose="020B0603020202020204" pitchFamily="34" charset="0"/>
              <a:buAutoNum type="arabicPeriod"/>
            </a:pPr>
            <a:r>
              <a:rPr lang="en-US" altLang="zh-CN" sz="1600"/>
              <a:t>    &lt;div id="contact"&gt;</a:t>
            </a:r>
            <a:endParaRPr lang="zh-CN" altLang="zh-CN" sz="1600"/>
          </a:p>
          <a:p>
            <a:pPr>
              <a:buFont typeface="Trebuchet MS" panose="020B0603020202020204" pitchFamily="34" charset="0"/>
              <a:buAutoNum type="arabicPeriod"/>
            </a:pPr>
            <a:r>
              <a:rPr lang="en-US" altLang="zh-CN" sz="1600"/>
              <a:t>        div</a:t>
            </a:r>
            <a:r>
              <a:rPr lang="zh-CN" altLang="zh-CN" sz="1600"/>
              <a:t>（联系方式）</a:t>
            </a:r>
          </a:p>
          <a:p>
            <a:pPr>
              <a:buFont typeface="Trebuchet MS" panose="020B0603020202020204" pitchFamily="34" charset="0"/>
              <a:buAutoNum type="arabicPeriod"/>
            </a:pPr>
            <a:r>
              <a:rPr lang="en-US" altLang="zh-CN" sz="1600"/>
              <a:t>    &lt;/div&gt;</a:t>
            </a:r>
            <a:endParaRPr lang="zh-CN" altLang="zh-CN" sz="1600"/>
          </a:p>
          <a:p>
            <a:pPr>
              <a:buFont typeface="Trebuchet MS" panose="020B0603020202020204" pitchFamily="34" charset="0"/>
              <a:buAutoNum type="arabicPeriod"/>
            </a:pPr>
            <a:r>
              <a:rPr lang="en-US" altLang="zh-CN" sz="1600"/>
              <a:t>&lt;/aside&gt;</a:t>
            </a:r>
            <a:endParaRPr lang="zh-CN" altLang="zh-CN" sz="1600"/>
          </a:p>
        </p:txBody>
      </p:sp>
    </p:spTree>
    <p:extLst>
      <p:ext uri="{BB962C8B-B14F-4D97-AF65-F5344CB8AC3E}">
        <p14:creationId xmlns:p14="http://schemas.microsoft.com/office/powerpoint/2010/main" val="150336508"/>
      </p:ext>
    </p:extLst>
  </p:cSld>
  <p:clrMapOvr>
    <a:masterClrMapping/>
  </p:clrMapOvr>
  <p:transition>
    <p:wipe dir="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6ADBCEFC-C0DA-4FE0-9BD0-35BDEAEBC903}"/>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0963" name="内容占位符 1">
            <a:extLst>
              <a:ext uri="{FF2B5EF4-FFF2-40B4-BE49-F238E27FC236}">
                <a16:creationId xmlns:a16="http://schemas.microsoft.com/office/drawing/2014/main" id="{2D96CF0C-C279-45A4-A827-4754D5222104}"/>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3. </a:t>
            </a:r>
            <a:r>
              <a:rPr lang="zh-CN" altLang="zh-CN" sz="2400"/>
              <a:t>网站右侧栏的实现</a:t>
            </a:r>
            <a:r>
              <a:rPr lang="en-US" altLang="zh-CN" sz="2400"/>
              <a:t>cont.</a:t>
            </a:r>
          </a:p>
          <a:p>
            <a:pPr marL="800100" lvl="3" indent="-342900">
              <a:buFont typeface="Wingdings" panose="05000000000000000000" pitchFamily="2" charset="2"/>
              <a:buChar char="l"/>
            </a:pPr>
            <a:r>
              <a:rPr lang="zh-CN" altLang="en-US" sz="2200"/>
              <a:t>标题</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r>
              <a:rPr lang="zh-CN" altLang="zh-CN" sz="2400"/>
              <a:t>新闻列表</a:t>
            </a:r>
            <a:endParaRPr lang="zh-CN"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40964" name="文本框 5">
            <a:extLst>
              <a:ext uri="{FF2B5EF4-FFF2-40B4-BE49-F238E27FC236}">
                <a16:creationId xmlns:a16="http://schemas.microsoft.com/office/drawing/2014/main" id="{29BF115E-B13B-415E-AD7F-F9346043F782}"/>
              </a:ext>
            </a:extLst>
          </p:cNvPr>
          <p:cNvSpPr txBox="1">
            <a:spLocks noChangeArrowheads="1"/>
          </p:cNvSpPr>
          <p:nvPr/>
        </p:nvSpPr>
        <p:spPr bwMode="auto">
          <a:xfrm>
            <a:off x="3116263" y="2389188"/>
            <a:ext cx="6022975" cy="111760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&lt;h1&gt;</a:t>
            </a:r>
            <a:endParaRPr lang="zh-CN" altLang="zh-CN" sz="1600"/>
          </a:p>
          <a:p>
            <a:pPr>
              <a:buFont typeface="Trebuchet MS" panose="020B0603020202020204" pitchFamily="34" charset="0"/>
              <a:buAutoNum type="arabicPeriod"/>
            </a:pPr>
            <a:r>
              <a:rPr lang="en-US" altLang="zh-CN" sz="1600"/>
              <a:t>	 &lt;a href="#"&gt;&lt;img src="images/news/zxzx.jpg"&gt;&lt;/a&gt;</a:t>
            </a:r>
            <a:endParaRPr lang="zh-CN" altLang="zh-CN" sz="1600"/>
          </a:p>
          <a:p>
            <a:pPr>
              <a:buFont typeface="Trebuchet MS" panose="020B0603020202020204" pitchFamily="34" charset="0"/>
              <a:buAutoNum type="arabicPeriod"/>
            </a:pPr>
            <a:r>
              <a:rPr lang="en-US" altLang="zh-CN" sz="1600"/>
              <a:t>&lt;/h1&gt;</a:t>
            </a:r>
            <a:endParaRPr lang="zh-CN" altLang="zh-CN" sz="1600"/>
          </a:p>
        </p:txBody>
      </p:sp>
      <p:sp>
        <p:nvSpPr>
          <p:cNvPr id="40965" name="文本框 7">
            <a:extLst>
              <a:ext uri="{FF2B5EF4-FFF2-40B4-BE49-F238E27FC236}">
                <a16:creationId xmlns:a16="http://schemas.microsoft.com/office/drawing/2014/main" id="{53F89D3D-5069-404E-B10F-ECB160521E59}"/>
              </a:ext>
            </a:extLst>
          </p:cNvPr>
          <p:cNvSpPr txBox="1">
            <a:spLocks noChangeArrowheads="1"/>
          </p:cNvSpPr>
          <p:nvPr/>
        </p:nvSpPr>
        <p:spPr bwMode="auto">
          <a:xfrm>
            <a:off x="3116263" y="3989388"/>
            <a:ext cx="6022975" cy="25844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&lt;div id="news"&gt;</a:t>
            </a:r>
            <a:endParaRPr lang="zh-CN" altLang="zh-CN" sz="1600"/>
          </a:p>
          <a:p>
            <a:pPr>
              <a:buFont typeface="Trebuchet MS" panose="020B0603020202020204" pitchFamily="34" charset="0"/>
              <a:buAutoNum type="arabicPeriod"/>
            </a:pPr>
            <a:r>
              <a:rPr lang="en-US" altLang="zh-CN" sz="1600"/>
              <a:t>    &lt;ul&gt;</a:t>
            </a:r>
            <a:endParaRPr lang="zh-CN" altLang="zh-CN" sz="1600"/>
          </a:p>
          <a:p>
            <a:pPr>
              <a:buFont typeface="Trebuchet MS" panose="020B0603020202020204" pitchFamily="34" charset="0"/>
              <a:buAutoNum type="arabicPeriod"/>
            </a:pPr>
            <a:r>
              <a:rPr lang="en-US" altLang="zh-CN" sz="1600"/>
              <a:t>        &lt;li&gt;&lt;a href="#"&gt;</a:t>
            </a:r>
            <a:r>
              <a:rPr lang="zh-CN" altLang="zh-CN" sz="1600"/>
              <a:t>测试新闻，仅供测试使用</a:t>
            </a:r>
            <a:r>
              <a:rPr lang="en-US" altLang="zh-CN" sz="1600"/>
              <a:t>&lt;/a&gt;</a:t>
            </a:r>
            <a:endParaRPr lang="zh-CN" altLang="zh-CN" sz="1600"/>
          </a:p>
          <a:p>
            <a:pPr>
              <a:buFont typeface="Trebuchet MS" panose="020B0603020202020204" pitchFamily="34" charset="0"/>
              <a:buAutoNum type="arabicPeriod"/>
            </a:pPr>
            <a:r>
              <a:rPr lang="en-US" altLang="zh-CN" sz="1600"/>
              <a:t>        ……</a:t>
            </a:r>
          </a:p>
          <a:p>
            <a:pPr>
              <a:buFont typeface="Trebuchet MS" panose="020B0603020202020204" pitchFamily="34" charset="0"/>
              <a:buAutoNum type="arabicPeriod"/>
            </a:pPr>
            <a:r>
              <a:rPr lang="en-US" altLang="zh-CN" sz="1600"/>
              <a:t>        &lt;li&gt;&lt;a href="#"&gt;</a:t>
            </a:r>
            <a:r>
              <a:rPr lang="zh-CN" altLang="zh-CN" sz="1600"/>
              <a:t>测试新闻，仅供测试使用</a:t>
            </a:r>
            <a:r>
              <a:rPr lang="en-US" altLang="zh-CN" sz="1600"/>
              <a:t>&lt;/a&gt;</a:t>
            </a:r>
            <a:endParaRPr lang="zh-CN" altLang="zh-CN" sz="1600"/>
          </a:p>
          <a:p>
            <a:pPr>
              <a:buFont typeface="Trebuchet MS" panose="020B0603020202020204" pitchFamily="34" charset="0"/>
              <a:buAutoNum type="arabicPeriod"/>
            </a:pPr>
            <a:r>
              <a:rPr lang="en-US" altLang="zh-CN" sz="1600"/>
              <a:t>    &lt;/ul&gt;</a:t>
            </a:r>
            <a:endParaRPr lang="zh-CN" altLang="zh-CN" sz="1600"/>
          </a:p>
          <a:p>
            <a:pPr>
              <a:buFont typeface="Trebuchet MS" panose="020B0603020202020204" pitchFamily="34" charset="0"/>
              <a:buAutoNum type="arabicPeriod"/>
            </a:pPr>
            <a:r>
              <a:rPr lang="en-US" altLang="zh-CN" sz="1600"/>
              <a:t>&lt;/div&gt;</a:t>
            </a:r>
            <a:endParaRPr lang="zh-CN" altLang="zh-CN" sz="1600"/>
          </a:p>
        </p:txBody>
      </p:sp>
    </p:spTree>
    <p:extLst>
      <p:ext uri="{BB962C8B-B14F-4D97-AF65-F5344CB8AC3E}">
        <p14:creationId xmlns:p14="http://schemas.microsoft.com/office/powerpoint/2010/main" val="705910130"/>
      </p:ext>
    </p:extLst>
  </p:cSld>
  <p:clrMapOvr>
    <a:masterClrMapping/>
  </p:clrMapOvr>
  <p:transition>
    <p:wipe dir="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8368B46-BA74-4918-AD5F-38882BD98BF6}"/>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1987" name="内容占位符 1">
            <a:extLst>
              <a:ext uri="{FF2B5EF4-FFF2-40B4-BE49-F238E27FC236}">
                <a16:creationId xmlns:a16="http://schemas.microsoft.com/office/drawing/2014/main" id="{13D31C00-BD38-490F-95AD-AA970C9CFA6D}"/>
              </a:ext>
            </a:extLst>
          </p:cNvPr>
          <p:cNvSpPr>
            <a:spLocks noGrp="1"/>
          </p:cNvSpPr>
          <p:nvPr>
            <p:ph idx="1"/>
          </p:nvPr>
        </p:nvSpPr>
        <p:spPr>
          <a:xfrm>
            <a:off x="644525" y="1073150"/>
            <a:ext cx="7313613"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3. </a:t>
            </a:r>
            <a:r>
              <a:rPr lang="zh-CN" altLang="zh-CN" sz="2400"/>
              <a:t>网站右侧栏的实现</a:t>
            </a:r>
            <a:r>
              <a:rPr lang="en-US" altLang="zh-CN" sz="2400"/>
              <a:t>cont.</a:t>
            </a:r>
          </a:p>
          <a:p>
            <a:pPr marL="800100" lvl="3" indent="-342900">
              <a:buFont typeface="Wingdings" panose="05000000000000000000" pitchFamily="2" charset="2"/>
              <a:buChar char="l"/>
            </a:pPr>
            <a:r>
              <a:rPr lang="zh-CN" altLang="en-US" sz="2200"/>
              <a:t>联系我们</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41988" name="文本框 5">
            <a:extLst>
              <a:ext uri="{FF2B5EF4-FFF2-40B4-BE49-F238E27FC236}">
                <a16:creationId xmlns:a16="http://schemas.microsoft.com/office/drawing/2014/main" id="{9A848D2A-EB79-4550-9252-A8BFD2F6B940}"/>
              </a:ext>
            </a:extLst>
          </p:cNvPr>
          <p:cNvSpPr txBox="1">
            <a:spLocks noChangeArrowheads="1"/>
          </p:cNvSpPr>
          <p:nvPr/>
        </p:nvSpPr>
        <p:spPr bwMode="auto">
          <a:xfrm>
            <a:off x="1403350" y="3089275"/>
            <a:ext cx="4354513" cy="111760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&lt;div id="contact"&gt;</a:t>
            </a:r>
            <a:endParaRPr lang="zh-CN" altLang="zh-CN" sz="1600"/>
          </a:p>
          <a:p>
            <a:pPr>
              <a:buFont typeface="Trebuchet MS" panose="020B0603020202020204" pitchFamily="34" charset="0"/>
              <a:buAutoNum type="arabicPeriod"/>
            </a:pPr>
            <a:r>
              <a:rPr lang="en-US" altLang="zh-CN" sz="1600"/>
              <a:t>    &lt;img src="images/contact/lxfs.jpg"&gt;</a:t>
            </a:r>
            <a:endParaRPr lang="zh-CN" altLang="zh-CN" sz="1600"/>
          </a:p>
          <a:p>
            <a:pPr>
              <a:buFont typeface="Trebuchet MS" panose="020B0603020202020204" pitchFamily="34" charset="0"/>
              <a:buAutoNum type="arabicPeriod"/>
            </a:pPr>
            <a:r>
              <a:rPr lang="en-US" altLang="zh-CN" sz="1600"/>
              <a:t>&lt;/div&gt;</a:t>
            </a:r>
            <a:endParaRPr lang="zh-CN" altLang="zh-CN" sz="1600"/>
          </a:p>
        </p:txBody>
      </p:sp>
      <p:pic>
        <p:nvPicPr>
          <p:cNvPr id="41989" name="图片 1">
            <a:extLst>
              <a:ext uri="{FF2B5EF4-FFF2-40B4-BE49-F238E27FC236}">
                <a16:creationId xmlns:a16="http://schemas.microsoft.com/office/drawing/2014/main" id="{F80B5A86-BC09-4902-9328-6D032C67F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50" y="1676400"/>
            <a:ext cx="3743325" cy="394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39463679"/>
      </p:ext>
    </p:extLst>
  </p:cSld>
  <p:clrMapOvr>
    <a:masterClrMapping/>
  </p:clrMapOvr>
  <p:transition>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73B64710-497A-4B26-83B6-75CB0A0F3C63}"/>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3011" name="内容占位符 1">
            <a:extLst>
              <a:ext uri="{FF2B5EF4-FFF2-40B4-BE49-F238E27FC236}">
                <a16:creationId xmlns:a16="http://schemas.microsoft.com/office/drawing/2014/main" id="{5D7F08B7-C1A6-4392-BFD0-215EFAB5928A}"/>
              </a:ext>
            </a:extLst>
          </p:cNvPr>
          <p:cNvSpPr>
            <a:spLocks noGrp="1"/>
          </p:cNvSpPr>
          <p:nvPr>
            <p:ph idx="1"/>
          </p:nvPr>
        </p:nvSpPr>
        <p:spPr>
          <a:xfrm>
            <a:off x="644525" y="1073150"/>
            <a:ext cx="9413875"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4. </a:t>
            </a:r>
            <a:r>
              <a:rPr lang="zh-CN" altLang="zh-CN" sz="2400"/>
              <a:t>产品展示栏目的实现</a:t>
            </a:r>
          </a:p>
          <a:p>
            <a:pPr marL="800100" lvl="3" indent="-342900">
              <a:buFont typeface="Wingdings" panose="05000000000000000000" pitchFamily="2" charset="2"/>
              <a:buChar char="l"/>
            </a:pPr>
            <a:r>
              <a:rPr lang="zh-CN" altLang="zh-CN" sz="2400"/>
              <a:t>该栏目需要将</a:t>
            </a:r>
            <a:r>
              <a:rPr lang="en-US" altLang="zh-CN" sz="2400"/>
              <a:t>14</a:t>
            </a:r>
            <a:r>
              <a:rPr lang="zh-CN" altLang="zh-CN" sz="2400"/>
              <a:t>张产品图片以</a:t>
            </a:r>
            <a:r>
              <a:rPr lang="en-US" altLang="zh-CN" sz="2400"/>
              <a:t>2</a:t>
            </a:r>
            <a:r>
              <a:rPr lang="zh-CN" altLang="zh-CN" sz="2400"/>
              <a:t>行</a:t>
            </a:r>
            <a:r>
              <a:rPr lang="en-US" altLang="zh-CN" sz="2400"/>
              <a:t>7</a:t>
            </a:r>
            <a:r>
              <a:rPr lang="zh-CN" altLang="zh-CN" sz="2400"/>
              <a:t>列的方式展示出来，并且点击产品小图可以放大查看预览图。</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43012" name="图片 1">
            <a:extLst>
              <a:ext uri="{FF2B5EF4-FFF2-40B4-BE49-F238E27FC236}">
                <a16:creationId xmlns:a16="http://schemas.microsoft.com/office/drawing/2014/main" id="{48D9D5C4-580A-4819-B972-59CFCAB4DD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213" y="3778250"/>
            <a:ext cx="6415087" cy="188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0684591"/>
      </p:ext>
    </p:extLst>
  </p:cSld>
  <p:clrMapOvr>
    <a:masterClrMapping/>
  </p:clrMapOvr>
  <p:transition>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60437D0F-F663-4020-8E41-110357711548}"/>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4035" name="内容占位符 1">
            <a:extLst>
              <a:ext uri="{FF2B5EF4-FFF2-40B4-BE49-F238E27FC236}">
                <a16:creationId xmlns:a16="http://schemas.microsoft.com/office/drawing/2014/main" id="{D31B1D10-4920-494D-B281-E4785C80BFCA}"/>
              </a:ext>
            </a:extLst>
          </p:cNvPr>
          <p:cNvSpPr>
            <a:spLocks noGrp="1"/>
          </p:cNvSpPr>
          <p:nvPr>
            <p:ph idx="1"/>
          </p:nvPr>
        </p:nvSpPr>
        <p:spPr>
          <a:xfrm>
            <a:off x="644525" y="1073150"/>
            <a:ext cx="9413875"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4. </a:t>
            </a:r>
            <a:r>
              <a:rPr lang="zh-CN" altLang="zh-CN" sz="2400"/>
              <a:t>产品展示栏目的实现</a:t>
            </a:r>
            <a:r>
              <a:rPr lang="en-US" altLang="zh-CN" sz="2400"/>
              <a:t>cont.</a:t>
            </a:r>
            <a:endParaRPr lang="zh-CN" altLang="zh-CN" sz="2400"/>
          </a:p>
          <a:p>
            <a:pPr marL="800100" lvl="3" indent="-342900">
              <a:buFont typeface="Wingdings" panose="05000000000000000000" pitchFamily="2" charset="2"/>
              <a:buChar char="l"/>
            </a:pPr>
            <a:r>
              <a:rPr lang="zh-CN" altLang="en-US" sz="2400"/>
              <a:t>使用</a:t>
            </a:r>
            <a:r>
              <a:rPr lang="en-US" altLang="zh-CN" sz="2400"/>
              <a:t>&lt;table&gt;</a:t>
            </a:r>
            <a:r>
              <a:rPr lang="zh-CN" altLang="en-US" sz="2400"/>
              <a:t>标签制作表格</a:t>
            </a:r>
            <a:endParaRPr lang="en-US" altLang="zh-CN" sz="2400"/>
          </a:p>
          <a:p>
            <a:pPr marL="800100" lvl="3" indent="-342900">
              <a:buFont typeface="Wingdings" panose="05000000000000000000" pitchFamily="2" charset="2"/>
              <a:buChar char="l"/>
            </a:pPr>
            <a:r>
              <a:rPr lang="en-US" altLang="zh-CN" sz="2400"/>
              <a:t>&lt;table&gt;</a:t>
            </a:r>
            <a:r>
              <a:rPr lang="zh-CN" altLang="zh-CN" sz="2400"/>
              <a:t>内部包含了两个单元行</a:t>
            </a:r>
            <a:r>
              <a:rPr lang="en-US" altLang="zh-CN" sz="2400"/>
              <a:t>&lt;tr&gt;</a:t>
            </a:r>
          </a:p>
          <a:p>
            <a:pPr marL="800100" lvl="3" indent="-342900">
              <a:buFont typeface="Wingdings" panose="05000000000000000000" pitchFamily="2" charset="2"/>
              <a:buChar char="l"/>
            </a:pPr>
            <a:r>
              <a:rPr lang="zh-CN" altLang="zh-CN" sz="2400"/>
              <a:t>每个</a:t>
            </a:r>
            <a:r>
              <a:rPr lang="en-US" altLang="zh-CN" sz="2400"/>
              <a:t>&lt;tr&gt;</a:t>
            </a:r>
            <a:r>
              <a:rPr lang="zh-CN" altLang="zh-CN" sz="2400"/>
              <a:t>中包含</a:t>
            </a:r>
            <a:r>
              <a:rPr lang="en-US" altLang="zh-CN" sz="2400"/>
              <a:t>7</a:t>
            </a:r>
            <a:r>
              <a:rPr lang="zh-CN" altLang="zh-CN" sz="2400"/>
              <a:t>个单元格</a:t>
            </a:r>
            <a:r>
              <a:rPr lang="en-US" altLang="zh-CN" sz="2400"/>
              <a:t>&lt;td&gt;</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44036" name="图片 1">
            <a:extLst>
              <a:ext uri="{FF2B5EF4-FFF2-40B4-BE49-F238E27FC236}">
                <a16:creationId xmlns:a16="http://schemas.microsoft.com/office/drawing/2014/main" id="{B46CC97C-B996-408F-8455-47000FA7E1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213" y="4502150"/>
            <a:ext cx="6415087" cy="1890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0975454"/>
      </p:ext>
    </p:extLst>
  </p:cSld>
  <p:clrMapOvr>
    <a:masterClrMapping/>
  </p:clrMapOvr>
  <p:transition>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ACFF4C5-C3DA-487A-9E71-EA306C7A45BC}"/>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5059" name="内容占位符 1">
            <a:extLst>
              <a:ext uri="{FF2B5EF4-FFF2-40B4-BE49-F238E27FC236}">
                <a16:creationId xmlns:a16="http://schemas.microsoft.com/office/drawing/2014/main" id="{383689AD-2C52-44BB-8386-CF2002E17E7E}"/>
              </a:ext>
            </a:extLst>
          </p:cNvPr>
          <p:cNvSpPr>
            <a:spLocks noGrp="1"/>
          </p:cNvSpPr>
          <p:nvPr>
            <p:ph idx="1"/>
          </p:nvPr>
        </p:nvSpPr>
        <p:spPr>
          <a:xfrm>
            <a:off x="644525" y="1073150"/>
            <a:ext cx="9413875"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4. </a:t>
            </a:r>
            <a:r>
              <a:rPr lang="zh-CN" altLang="zh-CN" sz="2400"/>
              <a:t>产品展示栏目的实现</a:t>
            </a:r>
            <a:r>
              <a:rPr lang="en-US" altLang="zh-CN" sz="2400"/>
              <a:t>cont.</a:t>
            </a:r>
            <a:endParaRPr lang="zh-CN" altLang="zh-CN" sz="2400"/>
          </a:p>
          <a:p>
            <a:pPr marL="800100" lvl="3" indent="-342900">
              <a:buFont typeface="Wingdings" panose="05000000000000000000" pitchFamily="2" charset="2"/>
              <a:buChar char="l"/>
            </a:pPr>
            <a:r>
              <a:rPr lang="zh-CN" altLang="en-US" sz="2200"/>
              <a:t>标题</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r>
              <a:rPr lang="zh-CN" altLang="en-US" sz="2200"/>
              <a:t>单元格</a:t>
            </a:r>
            <a:endParaRPr lang="en-US" altLang="zh-CN" sz="22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45060" name="文本框 5">
            <a:extLst>
              <a:ext uri="{FF2B5EF4-FFF2-40B4-BE49-F238E27FC236}">
                <a16:creationId xmlns:a16="http://schemas.microsoft.com/office/drawing/2014/main" id="{A3F1D1D4-8021-4D34-AF51-63BF00E48AAC}"/>
              </a:ext>
            </a:extLst>
          </p:cNvPr>
          <p:cNvSpPr txBox="1">
            <a:spLocks noChangeArrowheads="1"/>
          </p:cNvSpPr>
          <p:nvPr/>
        </p:nvSpPr>
        <p:spPr bwMode="auto">
          <a:xfrm>
            <a:off x="2552700" y="2330450"/>
            <a:ext cx="6232525" cy="108743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&lt;h1&gt;</a:t>
            </a:r>
            <a:endParaRPr lang="zh-CN" altLang="zh-CN" sz="1600"/>
          </a:p>
          <a:p>
            <a:pPr>
              <a:buFont typeface="Trebuchet MS" panose="020B0603020202020204" pitchFamily="34" charset="0"/>
              <a:buAutoNum type="arabicPeriod"/>
            </a:pPr>
            <a:r>
              <a:rPr lang="en-US" altLang="zh-CN" sz="1600"/>
              <a:t>&lt;a href="#"&gt;&lt;img src="images/product/rxcp.jpg"&gt;&lt;/a&gt;</a:t>
            </a:r>
            <a:endParaRPr lang="zh-CN" altLang="zh-CN" sz="1600"/>
          </a:p>
          <a:p>
            <a:pPr>
              <a:buFont typeface="Trebuchet MS" panose="020B0603020202020204" pitchFamily="34" charset="0"/>
              <a:buAutoNum type="arabicPeriod"/>
            </a:pPr>
            <a:r>
              <a:rPr lang="en-US" altLang="zh-CN" sz="1600"/>
              <a:t>&lt;/h1&gt;</a:t>
            </a:r>
            <a:endParaRPr lang="zh-CN" altLang="zh-CN" sz="1600"/>
          </a:p>
        </p:txBody>
      </p:sp>
      <p:sp>
        <p:nvSpPr>
          <p:cNvPr id="45061" name="文本框 6">
            <a:extLst>
              <a:ext uri="{FF2B5EF4-FFF2-40B4-BE49-F238E27FC236}">
                <a16:creationId xmlns:a16="http://schemas.microsoft.com/office/drawing/2014/main" id="{55223D8E-1556-4E3E-8752-2F49327330D9}"/>
              </a:ext>
            </a:extLst>
          </p:cNvPr>
          <p:cNvSpPr txBox="1">
            <a:spLocks noChangeArrowheads="1"/>
          </p:cNvSpPr>
          <p:nvPr/>
        </p:nvSpPr>
        <p:spPr bwMode="auto">
          <a:xfrm>
            <a:off x="2552700" y="3611563"/>
            <a:ext cx="6232525" cy="2960687"/>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&lt;table border="0"&gt;</a:t>
            </a:r>
            <a:endParaRPr lang="zh-CN" altLang="zh-CN" sz="1600"/>
          </a:p>
          <a:p>
            <a:pPr>
              <a:buFont typeface="Trebuchet MS" panose="020B0603020202020204" pitchFamily="34" charset="0"/>
              <a:buAutoNum type="arabicPeriod"/>
            </a:pPr>
            <a:r>
              <a:rPr lang="en-US" altLang="zh-CN" sz="1600"/>
              <a:t>    &lt;tr&gt;</a:t>
            </a:r>
            <a:endParaRPr lang="zh-CN" altLang="zh-CN" sz="1600"/>
          </a:p>
          <a:p>
            <a:pPr>
              <a:buFont typeface="Trebuchet MS" panose="020B0603020202020204" pitchFamily="34" charset="0"/>
              <a:buAutoNum type="arabicPeriod"/>
            </a:pPr>
            <a:r>
              <a:rPr lang="en-US" altLang="zh-CN" sz="1600"/>
              <a:t>        &lt;td&gt;&lt;img src="images/product/1.jpg"&gt;&lt;/td&gt;</a:t>
            </a:r>
            <a:endParaRPr lang="zh-CN" altLang="zh-CN" sz="1600"/>
          </a:p>
          <a:p>
            <a:pPr>
              <a:buFont typeface="Trebuchet MS" panose="020B0603020202020204" pitchFamily="34" charset="0"/>
              <a:buAutoNum type="arabicPeriod"/>
            </a:pPr>
            <a:r>
              <a:rPr lang="en-US" altLang="zh-CN" sz="1600"/>
              <a:t>        ……</a:t>
            </a:r>
          </a:p>
          <a:p>
            <a:pPr>
              <a:buFont typeface="Trebuchet MS" panose="020B0603020202020204" pitchFamily="34" charset="0"/>
              <a:buAutoNum type="arabicPeriod"/>
            </a:pPr>
            <a:r>
              <a:rPr lang="en-US" altLang="zh-CN" sz="1600"/>
              <a:t>        &lt;td&gt;&lt;img src="images/product/7.jpg"&gt;&lt;/td&gt;</a:t>
            </a:r>
            <a:endParaRPr lang="zh-CN" altLang="zh-CN" sz="1600"/>
          </a:p>
          <a:p>
            <a:pPr>
              <a:buFont typeface="Trebuchet MS" panose="020B0603020202020204" pitchFamily="34" charset="0"/>
              <a:buAutoNum type="arabicPeriod"/>
            </a:pPr>
            <a:r>
              <a:rPr lang="en-US" altLang="zh-CN" sz="1600"/>
              <a:t>    &lt;/tr&gt;</a:t>
            </a:r>
            <a:endParaRPr lang="zh-CN" altLang="zh-CN" sz="1600"/>
          </a:p>
          <a:p>
            <a:pPr>
              <a:buFont typeface="Trebuchet MS" panose="020B0603020202020204" pitchFamily="34" charset="0"/>
              <a:buAutoNum type="arabicPeriod"/>
            </a:pPr>
            <a:r>
              <a:rPr lang="en-US" altLang="zh-CN" sz="1600"/>
              <a:t>    ……</a:t>
            </a:r>
          </a:p>
          <a:p>
            <a:pPr>
              <a:buFont typeface="Trebuchet MS" panose="020B0603020202020204" pitchFamily="34" charset="0"/>
              <a:buAutoNum type="arabicPeriod"/>
            </a:pPr>
            <a:r>
              <a:rPr lang="en-US" altLang="zh-CN" sz="1600"/>
              <a:t>&lt;/table&gt;</a:t>
            </a:r>
            <a:endParaRPr lang="zh-CN" altLang="zh-CN" sz="1600"/>
          </a:p>
        </p:txBody>
      </p:sp>
    </p:spTree>
    <p:extLst>
      <p:ext uri="{BB962C8B-B14F-4D97-AF65-F5344CB8AC3E}">
        <p14:creationId xmlns:p14="http://schemas.microsoft.com/office/powerpoint/2010/main" val="4063306880"/>
      </p:ext>
    </p:ext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556CE15-0F33-4A6E-B377-BF991D73B0FB}"/>
              </a:ext>
            </a:extLst>
          </p:cNvPr>
          <p:cNvSpPr>
            <a:spLocks noGrp="1"/>
          </p:cNvSpPr>
          <p:nvPr>
            <p:ph type="ctrTitle"/>
          </p:nvPr>
        </p:nvSpPr>
        <p:spPr>
          <a:xfrm>
            <a:off x="1655763" y="1152525"/>
            <a:ext cx="7265987" cy="1490663"/>
          </a:xfrm>
        </p:spPr>
        <p:txBody>
          <a:bodyPr rtlCol="0"/>
          <a:lstStyle/>
          <a:p>
            <a:pPr lvl="1" algn="ctr"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pic>
        <p:nvPicPr>
          <p:cNvPr id="9219" name="图片 1">
            <a:extLst>
              <a:ext uri="{FF2B5EF4-FFF2-40B4-BE49-F238E27FC236}">
                <a16:creationId xmlns:a16="http://schemas.microsoft.com/office/drawing/2014/main" id="{6CFA6240-731F-4902-AAAD-BF03531BD4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4938" y="2946400"/>
            <a:ext cx="3081337" cy="296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6889427"/>
      </p:ext>
    </p:extLst>
  </p:cSld>
  <p:clrMapOvr>
    <a:masterClrMapping/>
  </p:clrMapOvr>
  <p:transition>
    <p:wipe dir="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8ABDC9E-26CD-47ED-B39B-0BA0B5E59560}"/>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6083" name="内容占位符 1">
            <a:extLst>
              <a:ext uri="{FF2B5EF4-FFF2-40B4-BE49-F238E27FC236}">
                <a16:creationId xmlns:a16="http://schemas.microsoft.com/office/drawing/2014/main" id="{3FED1F79-E3E2-49F0-811D-E249B13F3BA1}"/>
              </a:ext>
            </a:extLst>
          </p:cNvPr>
          <p:cNvSpPr>
            <a:spLocks noGrp="1"/>
          </p:cNvSpPr>
          <p:nvPr>
            <p:ph idx="1"/>
          </p:nvPr>
        </p:nvSpPr>
        <p:spPr>
          <a:xfrm>
            <a:off x="644525" y="1073150"/>
            <a:ext cx="9413875"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4. </a:t>
            </a:r>
            <a:r>
              <a:rPr lang="zh-CN" altLang="zh-CN" sz="2400"/>
              <a:t>产品展示栏目的实现</a:t>
            </a:r>
            <a:r>
              <a:rPr lang="en-US" altLang="zh-CN" sz="2400"/>
              <a:t>cont.</a:t>
            </a:r>
            <a:endParaRPr lang="zh-CN" altLang="zh-CN" sz="2400"/>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46084" name="图片 1">
            <a:extLst>
              <a:ext uri="{FF2B5EF4-FFF2-40B4-BE49-F238E27FC236}">
                <a16:creationId xmlns:a16="http://schemas.microsoft.com/office/drawing/2014/main" id="{3D8CA44B-462F-40FA-9435-002C16A57B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0513" y="2417763"/>
            <a:ext cx="3694112" cy="398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57923341"/>
      </p:ext>
    </p:extLst>
  </p:cSld>
  <p:clrMapOvr>
    <a:masterClrMapping/>
  </p:clrMapOvr>
  <p:transition>
    <p:wipe dir="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A608BD1E-ED89-417F-B307-EEBC7A2BD255}"/>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7107" name="内容占位符 1">
            <a:extLst>
              <a:ext uri="{FF2B5EF4-FFF2-40B4-BE49-F238E27FC236}">
                <a16:creationId xmlns:a16="http://schemas.microsoft.com/office/drawing/2014/main" id="{3BA154D5-E0BE-462C-B387-6E9F3E1678D1}"/>
              </a:ext>
            </a:extLst>
          </p:cNvPr>
          <p:cNvSpPr>
            <a:spLocks noGrp="1"/>
          </p:cNvSpPr>
          <p:nvPr>
            <p:ph idx="1"/>
          </p:nvPr>
        </p:nvSpPr>
        <p:spPr>
          <a:xfrm>
            <a:off x="644525" y="1073150"/>
            <a:ext cx="9413875" cy="3881438"/>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5. </a:t>
            </a:r>
            <a:r>
              <a:rPr lang="zh-CN" altLang="zh-CN" sz="2400"/>
              <a:t>产品图片点击放大的实现</a:t>
            </a:r>
          </a:p>
          <a:p>
            <a:pPr marL="800100" lvl="3" indent="-342900">
              <a:buFont typeface="Wingdings" panose="05000000000000000000" pitchFamily="2" charset="2"/>
              <a:buChar char="l"/>
            </a:pPr>
            <a:r>
              <a:rPr lang="zh-CN" altLang="zh-CN" sz="2200"/>
              <a:t>客户需求当用户点击产品展示栏目中的小图片时可以跳出一个新的悬浮框并展示该产品的大图效果。也就是说该内容正常情况下为隐藏状态，当用户点击产品图片时才呈现在页面上。</a:t>
            </a:r>
          </a:p>
          <a:p>
            <a:pPr marL="800100" lvl="3" indent="-342900">
              <a:buFont typeface="Wingdings" panose="05000000000000000000" pitchFamily="2" charset="2"/>
              <a:buChar char="l"/>
            </a:pP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Tree>
    <p:extLst>
      <p:ext uri="{BB962C8B-B14F-4D97-AF65-F5344CB8AC3E}">
        <p14:creationId xmlns:p14="http://schemas.microsoft.com/office/powerpoint/2010/main" val="2949215099"/>
      </p:ext>
    </p:extLst>
  </p:cSld>
  <p:clrMapOvr>
    <a:masterClrMapping/>
  </p:clrMapOvr>
  <p:transition>
    <p:wipe dir="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EBDF1A1D-6BB5-4C81-A990-E0A7052F7B28}"/>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8131" name="内容占位符 1">
            <a:extLst>
              <a:ext uri="{FF2B5EF4-FFF2-40B4-BE49-F238E27FC236}">
                <a16:creationId xmlns:a16="http://schemas.microsoft.com/office/drawing/2014/main" id="{6E0A9C64-1C6A-4DAD-A85B-6766743687B9}"/>
              </a:ext>
            </a:extLst>
          </p:cNvPr>
          <p:cNvSpPr>
            <a:spLocks noGrp="1"/>
          </p:cNvSpPr>
          <p:nvPr>
            <p:ph idx="1"/>
          </p:nvPr>
        </p:nvSpPr>
        <p:spPr>
          <a:xfrm>
            <a:off x="644525" y="1073150"/>
            <a:ext cx="5467350" cy="4775200"/>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5. </a:t>
            </a:r>
            <a:r>
              <a:rPr lang="zh-CN" altLang="zh-CN" sz="2400"/>
              <a:t>产品图片点击放大的实现</a:t>
            </a:r>
            <a:r>
              <a:rPr lang="en-US" altLang="zh-CN" sz="2400"/>
              <a:t>cont.</a:t>
            </a:r>
            <a:endParaRPr lang="zh-CN" altLang="zh-CN" sz="2400"/>
          </a:p>
          <a:p>
            <a:pPr marL="800100" lvl="3" indent="-342900">
              <a:buFont typeface="Wingdings" panose="05000000000000000000" pitchFamily="2" charset="2"/>
              <a:buChar char="l"/>
            </a:pPr>
            <a:r>
              <a:rPr lang="zh-CN" altLang="zh-CN" sz="2400"/>
              <a:t>首先在页面上设计该板块</a:t>
            </a:r>
            <a:endParaRPr lang="en-US" altLang="zh-CN" sz="2400"/>
          </a:p>
          <a:p>
            <a:pPr marL="1257300" lvl="4" indent="-342900">
              <a:buFont typeface="Wingdings" panose="05000000000000000000" pitchFamily="2" charset="2"/>
              <a:buChar char="l"/>
            </a:pPr>
            <a:r>
              <a:rPr lang="zh-CN" altLang="zh-CN" sz="2400"/>
              <a:t>使用</a:t>
            </a:r>
            <a:r>
              <a:rPr lang="en-US" altLang="zh-CN" sz="2400"/>
              <a:t>&lt;div&gt;</a:t>
            </a:r>
            <a:r>
              <a:rPr lang="zh-CN" altLang="zh-CN" sz="2400"/>
              <a:t>元素在页脚之前添加悬浮框</a:t>
            </a:r>
            <a:endParaRPr lang="en-US" altLang="zh-CN" sz="2400"/>
          </a:p>
          <a:p>
            <a:pPr marL="1257300" lvl="4" indent="-342900">
              <a:buFont typeface="Wingdings" panose="05000000000000000000" pitchFamily="2" charset="2"/>
              <a:buChar char="l"/>
            </a:pPr>
            <a:r>
              <a:rPr lang="zh-CN" altLang="zh-CN" sz="2400"/>
              <a:t>使用</a:t>
            </a:r>
            <a:r>
              <a:rPr lang="en-US" altLang="zh-CN" sz="2400"/>
              <a:t>&lt;button&gt;</a:t>
            </a:r>
            <a:r>
              <a:rPr lang="zh-CN" altLang="zh-CN" sz="2400"/>
              <a:t>和</a:t>
            </a:r>
            <a:r>
              <a:rPr lang="en-US" altLang="zh-CN" sz="2400"/>
              <a:t>&lt;img&gt;</a:t>
            </a:r>
            <a:r>
              <a:rPr lang="zh-CN" altLang="zh-CN" sz="2400"/>
              <a:t>元素创建关闭按钮与图片展示区域</a:t>
            </a:r>
            <a:endParaRPr lang="en-US" altLang="zh-CN" sz="22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48132" name="图片 1">
            <a:extLst>
              <a:ext uri="{FF2B5EF4-FFF2-40B4-BE49-F238E27FC236}">
                <a16:creationId xmlns:a16="http://schemas.microsoft.com/office/drawing/2014/main" id="{CCB26B9D-3CA5-47BC-9C66-DD71158705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1738" y="1931988"/>
            <a:ext cx="3211512" cy="343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7758462"/>
      </p:ext>
    </p:extLst>
  </p:cSld>
  <p:clrMapOvr>
    <a:masterClrMapping/>
  </p:clrMapOvr>
  <p:transition>
    <p:wipe dir="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91833642-FAF6-4552-8A34-A9DC83CD827E}"/>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49155" name="内容占位符 1">
            <a:extLst>
              <a:ext uri="{FF2B5EF4-FFF2-40B4-BE49-F238E27FC236}">
                <a16:creationId xmlns:a16="http://schemas.microsoft.com/office/drawing/2014/main" id="{D40DE43A-F88C-4625-9A35-03F19D78C443}"/>
              </a:ext>
            </a:extLst>
          </p:cNvPr>
          <p:cNvSpPr>
            <a:spLocks noGrp="1"/>
          </p:cNvSpPr>
          <p:nvPr>
            <p:ph idx="1"/>
          </p:nvPr>
        </p:nvSpPr>
        <p:spPr>
          <a:xfrm>
            <a:off x="644525" y="1073150"/>
            <a:ext cx="8788400" cy="4775200"/>
          </a:xfrm>
        </p:spPr>
        <p:txBody>
          <a:bodyPr/>
          <a:lstStyle/>
          <a:p>
            <a:pPr marL="342900" lvl="2" indent="-342900">
              <a:buFont typeface="Wingdings" panose="05000000000000000000" pitchFamily="2" charset="2"/>
              <a:buChar char="l"/>
            </a:pPr>
            <a:r>
              <a:rPr lang="en-US" altLang="zh-CN" sz="2400" dirty="0"/>
              <a:t>10.2.4 </a:t>
            </a:r>
            <a:r>
              <a:rPr lang="zh-CN" altLang="zh-CN" sz="2400" dirty="0"/>
              <a:t>主体内容实现</a:t>
            </a:r>
          </a:p>
          <a:p>
            <a:pPr marL="342900" lvl="2" indent="-342900">
              <a:buFont typeface="Wingdings" panose="05000000000000000000" pitchFamily="2" charset="2"/>
              <a:buChar char="l"/>
            </a:pPr>
            <a:r>
              <a:rPr lang="en-US" altLang="zh-CN" sz="2400" dirty="0"/>
              <a:t>5. </a:t>
            </a:r>
            <a:r>
              <a:rPr lang="zh-CN" altLang="zh-CN" sz="2400" dirty="0"/>
              <a:t>产品图片点击放大的实现</a:t>
            </a:r>
            <a:r>
              <a:rPr lang="en-US" altLang="zh-CN" sz="2400" dirty="0"/>
              <a:t>cont.</a:t>
            </a:r>
            <a:endParaRPr lang="zh-CN" altLang="zh-CN" sz="2400" dirty="0"/>
          </a:p>
          <a:p>
            <a:pPr marL="800100" lvl="3" indent="-342900">
              <a:buFont typeface="Wingdings" panose="05000000000000000000" pitchFamily="2" charset="2"/>
              <a:buChar char="l"/>
            </a:pPr>
            <a:r>
              <a:rPr lang="zh-CN" altLang="zh-CN" sz="2400" dirty="0"/>
              <a:t>修改</a:t>
            </a:r>
            <a:r>
              <a:rPr lang="en-US" altLang="zh-CN" sz="2400" dirty="0"/>
              <a:t>CSS</a:t>
            </a:r>
            <a:r>
              <a:rPr lang="zh-CN" altLang="zh-CN" sz="2400" dirty="0"/>
              <a:t>代码中产品放大页面的</a:t>
            </a:r>
            <a:r>
              <a:rPr lang="en-US" altLang="zh-CN" sz="2400" dirty="0"/>
              <a:t>display</a:t>
            </a:r>
            <a:r>
              <a:rPr lang="zh-CN" altLang="zh-CN" sz="2400" dirty="0"/>
              <a:t>属性值为</a:t>
            </a:r>
            <a:r>
              <a:rPr lang="en-US" altLang="zh-CN" sz="2400" dirty="0"/>
              <a:t>none</a:t>
            </a:r>
            <a:r>
              <a:rPr lang="zh-CN" altLang="zh-CN" sz="2400" dirty="0"/>
              <a:t>，使其初始为隐藏状态。</a:t>
            </a:r>
            <a:endParaRPr lang="en-US" altLang="zh-CN" sz="2400" dirty="0"/>
          </a:p>
          <a:p>
            <a:pPr marL="1257300" lvl="4" indent="-342900">
              <a:buFont typeface="Wingdings" panose="05000000000000000000" pitchFamily="2" charset="2"/>
              <a:buChar char="l"/>
            </a:pPr>
            <a:r>
              <a:rPr lang="en-US" altLang="zh-CN" sz="2400" dirty="0" err="1"/>
              <a:t>display:none</a:t>
            </a:r>
            <a:r>
              <a:rPr lang="en-US" altLang="zh-CN" sz="2400" dirty="0"/>
              <a:t>;</a:t>
            </a:r>
            <a:endParaRPr lang="zh-CN" altLang="zh-CN" sz="2400" dirty="0"/>
          </a:p>
          <a:p>
            <a:pPr marL="800100" lvl="3" indent="-342900">
              <a:buFont typeface="Wingdings" panose="05000000000000000000" pitchFamily="2" charset="2"/>
              <a:buChar char="l"/>
            </a:pPr>
            <a:endParaRPr lang="en-US" altLang="zh-CN" sz="2400" dirty="0"/>
          </a:p>
          <a:p>
            <a:pPr marL="800100" lvl="3" indent="-342900">
              <a:buFont typeface="Wingdings" panose="05000000000000000000" pitchFamily="2" charset="2"/>
              <a:buChar char="l"/>
            </a:pPr>
            <a:endParaRPr lang="en-US" altLang="zh-CN" sz="2200" dirty="0"/>
          </a:p>
          <a:p>
            <a:pPr>
              <a:buFont typeface="Wingdings" panose="05000000000000000000" pitchFamily="2" charset="2"/>
              <a:buChar char="l"/>
            </a:pPr>
            <a:endParaRPr lang="zh-CN" altLang="zh-CN" dirty="0"/>
          </a:p>
          <a:p>
            <a:pPr>
              <a:buFont typeface="Wingdings" panose="05000000000000000000" pitchFamily="2" charset="2"/>
              <a:buChar char="l"/>
            </a:pPr>
            <a:endParaRPr lang="zh-CN" altLang="zh-CN" sz="2000" dirty="0"/>
          </a:p>
        </p:txBody>
      </p:sp>
    </p:spTree>
    <p:extLst>
      <p:ext uri="{BB962C8B-B14F-4D97-AF65-F5344CB8AC3E}">
        <p14:creationId xmlns:p14="http://schemas.microsoft.com/office/powerpoint/2010/main" val="2376160174"/>
      </p:ext>
    </p:extLst>
  </p:cSld>
  <p:clrMapOvr>
    <a:masterClrMapping/>
  </p:clrMapOvr>
  <p:transition>
    <p:wipe dir="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2AFB99F6-42FA-4C04-9C3E-90402D573E57}"/>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50179" name="内容占位符 1">
            <a:extLst>
              <a:ext uri="{FF2B5EF4-FFF2-40B4-BE49-F238E27FC236}">
                <a16:creationId xmlns:a16="http://schemas.microsoft.com/office/drawing/2014/main" id="{69E133C0-AE29-4327-9720-CFB1B36AF03B}"/>
              </a:ext>
            </a:extLst>
          </p:cNvPr>
          <p:cNvSpPr>
            <a:spLocks noGrp="1"/>
          </p:cNvSpPr>
          <p:nvPr>
            <p:ph idx="1"/>
          </p:nvPr>
        </p:nvSpPr>
        <p:spPr>
          <a:xfrm>
            <a:off x="644525" y="1073150"/>
            <a:ext cx="8788400" cy="4775200"/>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5. </a:t>
            </a:r>
            <a:r>
              <a:rPr lang="zh-CN" altLang="zh-CN" sz="2400"/>
              <a:t>产品图片点击放大的实现</a:t>
            </a:r>
            <a:r>
              <a:rPr lang="en-US" altLang="zh-CN" sz="2400"/>
              <a:t>cont.</a:t>
            </a:r>
            <a:endParaRPr lang="zh-CN" altLang="zh-CN" sz="2400"/>
          </a:p>
          <a:p>
            <a:pPr marL="800100" lvl="3" indent="-342900">
              <a:buFont typeface="Wingdings" panose="05000000000000000000" pitchFamily="2" charset="2"/>
              <a:buChar char="l"/>
            </a:pPr>
            <a:r>
              <a:rPr lang="zh-CN" altLang="zh-CN" sz="2400"/>
              <a:t>自定义函数</a:t>
            </a:r>
            <a:r>
              <a:rPr lang="en-US" altLang="zh-CN" sz="2400"/>
              <a:t>showImage(name)</a:t>
            </a:r>
            <a:r>
              <a:rPr lang="zh-CN" altLang="zh-CN" sz="2400"/>
              <a:t>用于指定需要放大的查看的产品图片，其中</a:t>
            </a:r>
            <a:r>
              <a:rPr lang="en-US" altLang="zh-CN" sz="2400"/>
              <a:t>name</a:t>
            </a:r>
            <a:r>
              <a:rPr lang="zh-CN" altLang="zh-CN" sz="2400"/>
              <a:t>对应图片名称。</a:t>
            </a:r>
            <a:endParaRPr lang="en-US" altLang="zh-CN" sz="2400"/>
          </a:p>
          <a:p>
            <a:pPr marL="800100" lvl="3" indent="-342900">
              <a:buFont typeface="Wingdings" panose="05000000000000000000" pitchFamily="2" charset="2"/>
              <a:buChar char="l"/>
            </a:pPr>
            <a:endParaRPr lang="en-US" altLang="zh-CN" sz="24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50180" name="文本框 3">
            <a:extLst>
              <a:ext uri="{FF2B5EF4-FFF2-40B4-BE49-F238E27FC236}">
                <a16:creationId xmlns:a16="http://schemas.microsoft.com/office/drawing/2014/main" id="{48479C4E-3AE6-458D-A583-C9AFD34BA4A9}"/>
              </a:ext>
            </a:extLst>
          </p:cNvPr>
          <p:cNvSpPr txBox="1">
            <a:spLocks noChangeArrowheads="1"/>
          </p:cNvSpPr>
          <p:nvPr/>
        </p:nvSpPr>
        <p:spPr bwMode="auto">
          <a:xfrm>
            <a:off x="1587500" y="3624263"/>
            <a:ext cx="7078663" cy="25844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a:t>
            </a:r>
            <a:r>
              <a:rPr lang="zh-CN" altLang="zh-CN" sz="1600"/>
              <a:t>产品大图展示</a:t>
            </a:r>
          </a:p>
          <a:p>
            <a:pPr>
              <a:buFont typeface="Trebuchet MS" panose="020B0603020202020204" pitchFamily="34" charset="0"/>
              <a:buAutoNum type="arabicPeriod"/>
            </a:pPr>
            <a:r>
              <a:rPr lang="en-US" altLang="zh-CN" sz="1600"/>
              <a:t>function showImage(name){</a:t>
            </a:r>
            <a:endParaRPr lang="zh-CN" altLang="zh-CN" sz="1600"/>
          </a:p>
          <a:p>
            <a:pPr>
              <a:buFont typeface="Trebuchet MS" panose="020B0603020202020204" pitchFamily="34" charset="0"/>
              <a:buAutoNum type="arabicPeriod"/>
            </a:pPr>
            <a:r>
              <a:rPr lang="en-US" altLang="zh-CN" sz="1600"/>
              <a:t>      //</a:t>
            </a:r>
            <a:r>
              <a:rPr lang="zh-CN" altLang="zh-CN" sz="1600"/>
              <a:t>产品放大区域淡入</a:t>
            </a:r>
          </a:p>
          <a:p>
            <a:pPr>
              <a:buFont typeface="Trebuchet MS" panose="020B0603020202020204" pitchFamily="34" charset="0"/>
              <a:buAutoNum type="arabicPeriod"/>
            </a:pPr>
            <a:r>
              <a:rPr lang="en-US" altLang="zh-CN" sz="1600"/>
              <a:t>      $("#showImage").fadeIn(500);</a:t>
            </a:r>
            <a:endParaRPr lang="zh-CN" altLang="zh-CN" sz="1600"/>
          </a:p>
          <a:p>
            <a:pPr>
              <a:buFont typeface="Trebuchet MS" panose="020B0603020202020204" pitchFamily="34" charset="0"/>
              <a:buAutoNum type="arabicPeriod"/>
            </a:pPr>
            <a:r>
              <a:rPr lang="en-US" altLang="zh-CN" sz="1600"/>
              <a:t>      //</a:t>
            </a:r>
            <a:r>
              <a:rPr lang="zh-CN" altLang="zh-CN" sz="1600"/>
              <a:t>指定查看的图片路径</a:t>
            </a:r>
          </a:p>
          <a:p>
            <a:pPr>
              <a:buFont typeface="Trebuchet MS" panose="020B0603020202020204" pitchFamily="34" charset="0"/>
              <a:buAutoNum type="arabicPeriod"/>
            </a:pPr>
            <a:r>
              <a:rPr lang="en-US" altLang="zh-CN" sz="1600"/>
              <a:t>      $("#productImg").attr("src","images/product/large/"+name+".jpg");</a:t>
            </a:r>
            <a:endParaRPr lang="zh-CN" altLang="zh-CN" sz="1600"/>
          </a:p>
          <a:p>
            <a:pPr>
              <a:buFont typeface="Trebuchet MS" panose="020B0603020202020204" pitchFamily="34" charset="0"/>
              <a:buAutoNum type="arabicPeriod"/>
            </a:pPr>
            <a:r>
              <a:rPr lang="en-US" altLang="zh-CN" sz="1600"/>
              <a:t>}</a:t>
            </a:r>
            <a:endParaRPr lang="zh-CN" altLang="zh-CN" sz="1600"/>
          </a:p>
        </p:txBody>
      </p:sp>
    </p:spTree>
    <p:extLst>
      <p:ext uri="{BB962C8B-B14F-4D97-AF65-F5344CB8AC3E}">
        <p14:creationId xmlns:p14="http://schemas.microsoft.com/office/powerpoint/2010/main" val="617856048"/>
      </p:ext>
    </p:extLst>
  </p:cSld>
  <p:clrMapOvr>
    <a:masterClrMapping/>
  </p:clrMapOvr>
  <p:transition>
    <p:wipe dir="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813F0CF6-72BB-4F1B-B29A-A6B045DF03DC}"/>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51203" name="内容占位符 1">
            <a:extLst>
              <a:ext uri="{FF2B5EF4-FFF2-40B4-BE49-F238E27FC236}">
                <a16:creationId xmlns:a16="http://schemas.microsoft.com/office/drawing/2014/main" id="{E0B21DC0-21C2-4DFC-BD9C-1618697B42AA}"/>
              </a:ext>
            </a:extLst>
          </p:cNvPr>
          <p:cNvSpPr>
            <a:spLocks noGrp="1"/>
          </p:cNvSpPr>
          <p:nvPr>
            <p:ph idx="1"/>
          </p:nvPr>
        </p:nvSpPr>
        <p:spPr>
          <a:xfrm>
            <a:off x="644525" y="1073150"/>
            <a:ext cx="8788400" cy="4775200"/>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5. </a:t>
            </a:r>
            <a:r>
              <a:rPr lang="zh-CN" altLang="zh-CN" sz="2400"/>
              <a:t>产品图片点击放大的实现</a:t>
            </a:r>
            <a:r>
              <a:rPr lang="en-US" altLang="zh-CN" sz="2400"/>
              <a:t>cont.</a:t>
            </a:r>
            <a:endParaRPr lang="zh-CN" altLang="zh-CN" sz="2400"/>
          </a:p>
          <a:p>
            <a:pPr marL="800100" lvl="3" indent="-342900">
              <a:buFont typeface="Wingdings" panose="05000000000000000000" pitchFamily="2" charset="2"/>
              <a:buChar char="l"/>
            </a:pPr>
            <a:r>
              <a:rPr lang="zh-CN" altLang="zh-CN" sz="2400"/>
              <a:t>最后，为关闭按钮添加</a:t>
            </a:r>
            <a:r>
              <a:rPr lang="en-US" altLang="zh-CN" sz="2400"/>
              <a:t>onclick</a:t>
            </a:r>
            <a:r>
              <a:rPr lang="zh-CN" altLang="zh-CN" sz="2400"/>
              <a:t>点击事件</a:t>
            </a:r>
            <a:endParaRPr lang="en-US" altLang="zh-CN" sz="24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51204" name="文本框 3">
            <a:extLst>
              <a:ext uri="{FF2B5EF4-FFF2-40B4-BE49-F238E27FC236}">
                <a16:creationId xmlns:a16="http://schemas.microsoft.com/office/drawing/2014/main" id="{F8D26F0A-96E9-42D3-A2D2-E2F686376DE2}"/>
              </a:ext>
            </a:extLst>
          </p:cNvPr>
          <p:cNvSpPr txBox="1">
            <a:spLocks noChangeArrowheads="1"/>
          </p:cNvSpPr>
          <p:nvPr/>
        </p:nvSpPr>
        <p:spPr bwMode="auto">
          <a:xfrm>
            <a:off x="1184275" y="3327400"/>
            <a:ext cx="8248650" cy="108743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&lt;button </a:t>
            </a:r>
            <a:r>
              <a:rPr lang="en-US" altLang="zh-CN" sz="1600" b="1"/>
              <a:t>onclick="closeImage()"</a:t>
            </a:r>
            <a:r>
              <a:rPr lang="en-US" altLang="zh-CN" sz="1600"/>
              <a:t>&gt;</a:t>
            </a:r>
            <a:endParaRPr lang="zh-CN" altLang="zh-CN" sz="1600"/>
          </a:p>
          <a:p>
            <a:pPr>
              <a:buFont typeface="Trebuchet MS" panose="020B0603020202020204" pitchFamily="34" charset="0"/>
              <a:buAutoNum type="arabicPeriod"/>
            </a:pPr>
            <a:r>
              <a:rPr lang="en-US" altLang="zh-CN" sz="1600"/>
              <a:t>&lt;img src="images/product/close.png" alt="</a:t>
            </a:r>
            <a:r>
              <a:rPr lang="zh-CN" altLang="zh-CN" sz="1600"/>
              <a:t>关闭</a:t>
            </a:r>
            <a:r>
              <a:rPr lang="en-US" altLang="zh-CN" sz="1600"/>
              <a:t>" width="40" height="40"&gt;</a:t>
            </a:r>
            <a:endParaRPr lang="zh-CN" altLang="zh-CN" sz="1600"/>
          </a:p>
          <a:p>
            <a:pPr>
              <a:buFont typeface="Trebuchet MS" panose="020B0603020202020204" pitchFamily="34" charset="0"/>
              <a:buAutoNum type="arabicPeriod"/>
            </a:pPr>
            <a:r>
              <a:rPr lang="en-US" altLang="zh-CN" sz="1600"/>
              <a:t>&lt;/button&gt;</a:t>
            </a:r>
            <a:endParaRPr lang="zh-CN" altLang="zh-CN" sz="1600"/>
          </a:p>
        </p:txBody>
      </p:sp>
    </p:spTree>
    <p:extLst>
      <p:ext uri="{BB962C8B-B14F-4D97-AF65-F5344CB8AC3E}">
        <p14:creationId xmlns:p14="http://schemas.microsoft.com/office/powerpoint/2010/main" val="2707523921"/>
      </p:ext>
    </p:extLst>
  </p:cSld>
  <p:clrMapOvr>
    <a:masterClrMapping/>
  </p:clrMapOvr>
  <p:transition>
    <p:wipe dir="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D2403B2E-6D4C-44A5-9CFF-7652F597F498}"/>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52227" name="内容占位符 1">
            <a:extLst>
              <a:ext uri="{FF2B5EF4-FFF2-40B4-BE49-F238E27FC236}">
                <a16:creationId xmlns:a16="http://schemas.microsoft.com/office/drawing/2014/main" id="{93F9A7A4-35ED-4C46-AAA0-4A859991D781}"/>
              </a:ext>
            </a:extLst>
          </p:cNvPr>
          <p:cNvSpPr>
            <a:spLocks noGrp="1"/>
          </p:cNvSpPr>
          <p:nvPr>
            <p:ph idx="1"/>
          </p:nvPr>
        </p:nvSpPr>
        <p:spPr>
          <a:xfrm>
            <a:off x="644525" y="1073150"/>
            <a:ext cx="8788400" cy="4775200"/>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342900" lvl="2" indent="-342900">
              <a:buFont typeface="Wingdings" panose="05000000000000000000" pitchFamily="2" charset="2"/>
              <a:buChar char="l"/>
            </a:pPr>
            <a:r>
              <a:rPr lang="en-US" altLang="zh-CN" sz="2400"/>
              <a:t>5. </a:t>
            </a:r>
            <a:r>
              <a:rPr lang="zh-CN" altLang="zh-CN" sz="2400"/>
              <a:t>产品图片点击放大的实现</a:t>
            </a:r>
            <a:r>
              <a:rPr lang="en-US" altLang="zh-CN" sz="2400"/>
              <a:t>cont.</a:t>
            </a:r>
            <a:endParaRPr lang="zh-CN" altLang="zh-CN" sz="2400"/>
          </a:p>
          <a:p>
            <a:pPr marL="800100" lvl="3" indent="-342900">
              <a:buFont typeface="Wingdings" panose="05000000000000000000" pitchFamily="2" charset="2"/>
              <a:buChar char="l"/>
            </a:pPr>
            <a:r>
              <a:rPr lang="zh-CN" altLang="zh-CN" sz="2400"/>
              <a:t>在</a:t>
            </a:r>
            <a:r>
              <a:rPr lang="en-US" altLang="zh-CN" sz="2400"/>
              <a:t>JavaScript</a:t>
            </a:r>
            <a:r>
              <a:rPr lang="zh-CN" altLang="zh-CN" sz="2400"/>
              <a:t>中定义</a:t>
            </a:r>
            <a:r>
              <a:rPr lang="en-US" altLang="zh-CN" sz="2400"/>
              <a:t>closeImage()</a:t>
            </a:r>
            <a:r>
              <a:rPr lang="zh-CN" altLang="zh-CN" sz="2400"/>
              <a:t>方法</a:t>
            </a:r>
            <a:endParaRPr lang="en-US" altLang="zh-CN" sz="2400"/>
          </a:p>
          <a:p>
            <a:pPr marL="800100" lvl="3" indent="-342900">
              <a:buFont typeface="Wingdings" panose="05000000000000000000" pitchFamily="2" charset="2"/>
              <a:buChar char="l"/>
            </a:pPr>
            <a:endParaRPr lang="en-US" altLang="zh-CN" sz="22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sp>
        <p:nvSpPr>
          <p:cNvPr id="52228" name="文本框 3">
            <a:extLst>
              <a:ext uri="{FF2B5EF4-FFF2-40B4-BE49-F238E27FC236}">
                <a16:creationId xmlns:a16="http://schemas.microsoft.com/office/drawing/2014/main" id="{BEECE2BD-7ED1-4AF5-984E-77664443D5C5}"/>
              </a:ext>
            </a:extLst>
          </p:cNvPr>
          <p:cNvSpPr txBox="1">
            <a:spLocks noChangeArrowheads="1"/>
          </p:cNvSpPr>
          <p:nvPr/>
        </p:nvSpPr>
        <p:spPr bwMode="auto">
          <a:xfrm>
            <a:off x="1184275" y="3327400"/>
            <a:ext cx="8248650" cy="1898650"/>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a:t>
            </a:r>
            <a:r>
              <a:rPr lang="zh-CN" altLang="zh-CN" sz="1600"/>
              <a:t>关闭产品大图</a:t>
            </a:r>
          </a:p>
          <a:p>
            <a:pPr>
              <a:buFont typeface="Trebuchet MS" panose="020B0603020202020204" pitchFamily="34" charset="0"/>
              <a:buAutoNum type="arabicPeriod"/>
            </a:pPr>
            <a:r>
              <a:rPr lang="en-US" altLang="zh-CN" sz="1600"/>
              <a:t>function closeImage() {</a:t>
            </a:r>
            <a:endParaRPr lang="zh-CN" altLang="zh-CN" sz="1600"/>
          </a:p>
          <a:p>
            <a:pPr>
              <a:buFont typeface="Trebuchet MS" panose="020B0603020202020204" pitchFamily="34" charset="0"/>
              <a:buAutoNum type="arabicPeriod"/>
            </a:pPr>
            <a:r>
              <a:rPr lang="en-US" altLang="zh-CN" sz="1600"/>
              <a:t>     //</a:t>
            </a:r>
            <a:r>
              <a:rPr lang="zh-CN" altLang="zh-CN" sz="1600"/>
              <a:t>产品放大区域淡出</a:t>
            </a:r>
          </a:p>
          <a:p>
            <a:pPr>
              <a:buFont typeface="Trebuchet MS" panose="020B0603020202020204" pitchFamily="34" charset="0"/>
              <a:buAutoNum type="arabicPeriod"/>
            </a:pPr>
            <a:r>
              <a:rPr lang="en-US" altLang="zh-CN" sz="1600"/>
              <a:t>    $("#showImage").fadeOut(500);</a:t>
            </a:r>
            <a:endParaRPr lang="zh-CN" altLang="zh-CN" sz="1600"/>
          </a:p>
          <a:p>
            <a:pPr>
              <a:buFont typeface="Trebuchet MS" panose="020B0603020202020204" pitchFamily="34" charset="0"/>
              <a:buAutoNum type="arabicPeriod"/>
            </a:pPr>
            <a:r>
              <a:rPr lang="en-US" altLang="zh-CN" sz="1600"/>
              <a:t>}</a:t>
            </a:r>
            <a:endParaRPr lang="zh-CN" altLang="zh-CN" sz="1600"/>
          </a:p>
        </p:txBody>
      </p:sp>
    </p:spTree>
    <p:extLst>
      <p:ext uri="{BB962C8B-B14F-4D97-AF65-F5344CB8AC3E}">
        <p14:creationId xmlns:p14="http://schemas.microsoft.com/office/powerpoint/2010/main" val="1545141502"/>
      </p:ext>
    </p:extLst>
  </p:cSld>
  <p:clrMapOvr>
    <a:masterClrMapping/>
  </p:clrMapOvr>
  <p:transition>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AD00C55B-D97B-4165-8224-5A2BDF5E0748}"/>
              </a:ext>
            </a:extLst>
          </p:cNvPr>
          <p:cNvSpPr>
            <a:spLocks noGrp="1"/>
          </p:cNvSpPr>
          <p:nvPr>
            <p:ph type="title"/>
          </p:nvPr>
        </p:nvSpPr>
        <p:spPr>
          <a:xfrm>
            <a:off x="677863" y="250825"/>
            <a:ext cx="8596312" cy="717550"/>
          </a:xfrm>
        </p:spPr>
        <p:txBody>
          <a:bodyPr rtlCol="0"/>
          <a:lstStyle/>
          <a:p>
            <a:pPr lvl="1">
              <a:defRPr/>
            </a:pPr>
            <a:r>
              <a:rPr lang="en-US" altLang="zh-CN" sz="4000" b="1" dirty="0">
                <a:solidFill>
                  <a:schemeClr val="accent1">
                    <a:lumMod val="75000"/>
                  </a:schemeClr>
                </a:solidFill>
                <a:latin typeface="宋体" panose="02010600030101010101" pitchFamily="2" charset="-122"/>
                <a:ea typeface="宋体" panose="02010600030101010101" pitchFamily="2" charset="-122"/>
              </a:rPr>
              <a:t>10.2 </a:t>
            </a:r>
            <a:r>
              <a:rPr lang="zh-CN" altLang="zh-CN" sz="4000" b="1" dirty="0">
                <a:solidFill>
                  <a:schemeClr val="accent1">
                    <a:lumMod val="75000"/>
                  </a:schemeClr>
                </a:solidFill>
                <a:latin typeface="宋体" panose="02010600030101010101" pitchFamily="2" charset="-122"/>
                <a:ea typeface="宋体" panose="02010600030101010101" pitchFamily="2" charset="-122"/>
              </a:rPr>
              <a:t>企业文化用品展示网页的开发</a:t>
            </a:r>
          </a:p>
        </p:txBody>
      </p:sp>
      <p:sp>
        <p:nvSpPr>
          <p:cNvPr id="53251" name="内容占位符 1">
            <a:extLst>
              <a:ext uri="{FF2B5EF4-FFF2-40B4-BE49-F238E27FC236}">
                <a16:creationId xmlns:a16="http://schemas.microsoft.com/office/drawing/2014/main" id="{50DB8307-CAE4-4A0E-8024-51B64BBCB4D4}"/>
              </a:ext>
            </a:extLst>
          </p:cNvPr>
          <p:cNvSpPr>
            <a:spLocks noGrp="1"/>
          </p:cNvSpPr>
          <p:nvPr>
            <p:ph idx="1"/>
          </p:nvPr>
        </p:nvSpPr>
        <p:spPr>
          <a:xfrm>
            <a:off x="768350" y="1163638"/>
            <a:ext cx="8786813" cy="4775200"/>
          </a:xfrm>
        </p:spPr>
        <p:txBody>
          <a:bodyPr/>
          <a:lstStyle/>
          <a:p>
            <a:pPr marL="342900" lvl="2" indent="-342900">
              <a:buFont typeface="Wingdings" panose="05000000000000000000" pitchFamily="2" charset="2"/>
              <a:buChar char="l"/>
            </a:pPr>
            <a:r>
              <a:rPr lang="en-US" altLang="zh-CN" sz="2400"/>
              <a:t>10.2.4 </a:t>
            </a:r>
            <a:r>
              <a:rPr lang="zh-CN" altLang="zh-CN" sz="2400"/>
              <a:t>主体内容实现</a:t>
            </a:r>
          </a:p>
          <a:p>
            <a:pPr marL="800100" lvl="3" indent="-342900">
              <a:buFont typeface="Wingdings" panose="05000000000000000000" pitchFamily="2" charset="2"/>
              <a:buChar char="l"/>
            </a:pPr>
            <a:r>
              <a:rPr lang="zh-CN" altLang="en-US" sz="2200"/>
              <a:t>最终效果</a:t>
            </a:r>
            <a:endParaRPr lang="en-US" altLang="zh-CN" sz="2000"/>
          </a:p>
          <a:p>
            <a:pPr>
              <a:buFont typeface="Wingdings" panose="05000000000000000000" pitchFamily="2" charset="2"/>
              <a:buChar char="l"/>
            </a:pPr>
            <a:endParaRPr lang="zh-CN" altLang="zh-CN"/>
          </a:p>
          <a:p>
            <a:pPr>
              <a:buFont typeface="Wingdings" panose="05000000000000000000" pitchFamily="2" charset="2"/>
              <a:buChar char="l"/>
            </a:pPr>
            <a:endParaRPr lang="zh-CN" altLang="zh-CN" sz="2000"/>
          </a:p>
        </p:txBody>
      </p:sp>
      <p:pic>
        <p:nvPicPr>
          <p:cNvPr id="53252" name="图片 2">
            <a:extLst>
              <a:ext uri="{FF2B5EF4-FFF2-40B4-BE49-F238E27FC236}">
                <a16:creationId xmlns:a16="http://schemas.microsoft.com/office/drawing/2014/main" id="{AADC144A-5AAD-47E6-91C7-E0BECAD0C3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49525" y="2397125"/>
            <a:ext cx="6135688" cy="364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61842930"/>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80DA1EF-E900-479A-BDF8-67EB1057B885}"/>
              </a:ext>
            </a:extLst>
          </p:cNvPr>
          <p:cNvSpPr>
            <a:spLocks noGrp="1"/>
          </p:cNvSpPr>
          <p:nvPr>
            <p:ph type="title"/>
          </p:nvPr>
        </p:nvSpPr>
        <p:spPr>
          <a:xfrm>
            <a:off x="677863" y="609600"/>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0243" name="内容占位符 1">
            <a:extLst>
              <a:ext uri="{FF2B5EF4-FFF2-40B4-BE49-F238E27FC236}">
                <a16:creationId xmlns:a16="http://schemas.microsoft.com/office/drawing/2014/main" id="{756FBC17-E7FE-4800-A7EA-6ACB668C6601}"/>
              </a:ext>
            </a:extLst>
          </p:cNvPr>
          <p:cNvSpPr>
            <a:spLocks noGrp="1"/>
          </p:cNvSpPr>
          <p:nvPr>
            <p:ph idx="1"/>
          </p:nvPr>
        </p:nvSpPr>
        <p:spPr/>
        <p:txBody>
          <a:bodyPr/>
          <a:lstStyle/>
          <a:p>
            <a:pPr marL="342900" lvl="2" indent="-342900">
              <a:buFont typeface="Wingdings" panose="05000000000000000000" pitchFamily="2" charset="2"/>
              <a:buChar char="l"/>
            </a:pPr>
            <a:r>
              <a:rPr lang="en-US" altLang="zh-CN" sz="2400" dirty="0"/>
              <a:t>10.1.1 </a:t>
            </a:r>
            <a:r>
              <a:rPr lang="zh-CN" altLang="zh-CN" sz="2400" dirty="0"/>
              <a:t>贪吃蛇游戏简介</a:t>
            </a:r>
          </a:p>
          <a:p>
            <a:pPr lvl="1">
              <a:buFont typeface="Wingdings" panose="05000000000000000000" pitchFamily="2" charset="2"/>
              <a:buChar char="l"/>
            </a:pPr>
            <a:r>
              <a:rPr lang="zh-CN" altLang="zh-CN" sz="1800" dirty="0"/>
              <a:t>贪吃蛇游戏是一款经典的单机休闲游戏，玩家通过上下左右按键控制蛇头的移动方向使其向指定方向前进，并吃掉随机位置上产生食物来获得分数。每吃掉一次食物，贪吃蛇的蛇身都会变长，并且会继续在随机位置上产生下一个食物。如果蛇头撞到墙壁或蛇身，则判定游戏失败。根据游戏的难度可以设置不同的游戏速度，蛇的爬行速度越快，游戏难度越大。</a:t>
            </a:r>
          </a:p>
          <a:p>
            <a:endParaRPr lang="zh-CN" altLang="en-US" dirty="0"/>
          </a:p>
        </p:txBody>
      </p:sp>
    </p:spTree>
    <p:extLst>
      <p:ext uri="{BB962C8B-B14F-4D97-AF65-F5344CB8AC3E}">
        <p14:creationId xmlns:p14="http://schemas.microsoft.com/office/powerpoint/2010/main" val="1673975689"/>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04024A31-7616-44EC-A71E-913132E7E553}"/>
              </a:ext>
            </a:extLst>
          </p:cNvPr>
          <p:cNvSpPr>
            <a:spLocks noGrp="1"/>
          </p:cNvSpPr>
          <p:nvPr>
            <p:ph type="title"/>
          </p:nvPr>
        </p:nvSpPr>
        <p:spPr>
          <a:xfrm>
            <a:off x="677863" y="609600"/>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1267" name="内容占位符 1">
            <a:extLst>
              <a:ext uri="{FF2B5EF4-FFF2-40B4-BE49-F238E27FC236}">
                <a16:creationId xmlns:a16="http://schemas.microsoft.com/office/drawing/2014/main" id="{173EFC40-5EBD-4901-8CA8-339213F527DD}"/>
              </a:ext>
            </a:extLst>
          </p:cNvPr>
          <p:cNvSpPr>
            <a:spLocks noGrp="1"/>
          </p:cNvSpPr>
          <p:nvPr>
            <p:ph idx="1"/>
          </p:nvPr>
        </p:nvSpPr>
        <p:spPr/>
        <p:txBody>
          <a:bodyPr/>
          <a:lstStyle/>
          <a:p>
            <a:pPr marL="342900" lvl="2" indent="-342900">
              <a:buFont typeface="Wingdings" panose="05000000000000000000" pitchFamily="2" charset="2"/>
              <a:buChar char="l"/>
            </a:pPr>
            <a:r>
              <a:rPr lang="en-US" altLang="zh-CN" sz="2400"/>
              <a:t>10.1.2 </a:t>
            </a:r>
            <a:r>
              <a:rPr lang="zh-CN" altLang="zh-CN" sz="2400"/>
              <a:t>界面布局设计</a:t>
            </a:r>
          </a:p>
          <a:p>
            <a:pPr marL="800100" lvl="3" indent="-342900">
              <a:buFont typeface="Wingdings" panose="05000000000000000000" pitchFamily="2" charset="2"/>
              <a:buChar char="l"/>
            </a:pPr>
            <a:r>
              <a:rPr lang="en-US" altLang="zh-CN" sz="2200"/>
              <a:t>1. </a:t>
            </a:r>
            <a:r>
              <a:rPr lang="zh-CN" altLang="zh-CN" sz="2200"/>
              <a:t>整体界面设计</a:t>
            </a:r>
            <a:endParaRPr lang="en-US" altLang="zh-CN" sz="2200"/>
          </a:p>
          <a:p>
            <a:pPr marL="1257300" lvl="4" indent="-342900">
              <a:buFont typeface="Wingdings" panose="05000000000000000000" pitchFamily="2" charset="2"/>
              <a:buChar char="l"/>
            </a:pPr>
            <a:r>
              <a:rPr lang="zh-CN" altLang="en-US" sz="2200"/>
              <a:t>使用</a:t>
            </a:r>
            <a:r>
              <a:rPr lang="en-US" altLang="zh-CN" sz="2200"/>
              <a:t>&lt;div&gt;</a:t>
            </a:r>
            <a:r>
              <a:rPr lang="zh-CN" altLang="en-US" sz="2200"/>
              <a:t>划分区域</a:t>
            </a:r>
            <a:endParaRPr lang="en-US" altLang="zh-CN" sz="2200"/>
          </a:p>
          <a:p>
            <a:pPr marL="1257300" lvl="4" indent="-342900">
              <a:buFont typeface="Wingdings" panose="05000000000000000000" pitchFamily="2" charset="2"/>
              <a:buChar char="l"/>
            </a:pPr>
            <a:r>
              <a:rPr lang="en-US" altLang="zh-CN" sz="2200"/>
              <a:t>CSS</a:t>
            </a:r>
            <a:r>
              <a:rPr lang="zh-CN" altLang="en-US" sz="2200"/>
              <a:t>外部样式表</a:t>
            </a:r>
            <a:r>
              <a:rPr lang="en-US" altLang="zh-CN" sz="2200"/>
              <a:t>snake.css</a:t>
            </a:r>
          </a:p>
          <a:p>
            <a:pPr marL="1257300" lvl="4" indent="-342900">
              <a:buFont typeface="Wingdings" panose="05000000000000000000" pitchFamily="2" charset="2"/>
              <a:buChar char="l"/>
            </a:pPr>
            <a:endParaRPr lang="zh-CN" altLang="zh-CN" sz="2200"/>
          </a:p>
          <a:p>
            <a:pPr marL="342900" lvl="2" indent="-342900">
              <a:buFont typeface="Wingdings" panose="05000000000000000000" pitchFamily="2" charset="2"/>
              <a:buChar char="l"/>
            </a:pPr>
            <a:endParaRPr lang="zh-CN" altLang="zh-CN" sz="2400"/>
          </a:p>
          <a:p>
            <a:endParaRPr lang="zh-CN" altLang="en-US"/>
          </a:p>
        </p:txBody>
      </p:sp>
      <p:pic>
        <p:nvPicPr>
          <p:cNvPr id="11268" name="图片 1">
            <a:extLst>
              <a:ext uri="{FF2B5EF4-FFF2-40B4-BE49-F238E27FC236}">
                <a16:creationId xmlns:a16="http://schemas.microsoft.com/office/drawing/2014/main" id="{71B4E7D5-C9AC-42EE-AB89-226644469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813" y="2833688"/>
            <a:ext cx="4495800" cy="140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0985080"/>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5CACF57F-4078-480B-8101-3F37D88E0129}"/>
              </a:ext>
            </a:extLst>
          </p:cNvPr>
          <p:cNvSpPr>
            <a:spLocks noGrp="1"/>
          </p:cNvSpPr>
          <p:nvPr>
            <p:ph type="title"/>
          </p:nvPr>
        </p:nvSpPr>
        <p:spPr>
          <a:xfrm>
            <a:off x="530225" y="430213"/>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2291" name="内容占位符 1">
            <a:extLst>
              <a:ext uri="{FF2B5EF4-FFF2-40B4-BE49-F238E27FC236}">
                <a16:creationId xmlns:a16="http://schemas.microsoft.com/office/drawing/2014/main" id="{29A1E240-2334-4B75-835F-78AB751B454C}"/>
              </a:ext>
            </a:extLst>
          </p:cNvPr>
          <p:cNvSpPr>
            <a:spLocks noGrp="1"/>
          </p:cNvSpPr>
          <p:nvPr>
            <p:ph idx="1"/>
          </p:nvPr>
        </p:nvSpPr>
        <p:spPr>
          <a:xfrm>
            <a:off x="677863" y="1984375"/>
            <a:ext cx="8596312" cy="3881438"/>
          </a:xfrm>
        </p:spPr>
        <p:txBody>
          <a:bodyPr/>
          <a:lstStyle/>
          <a:p>
            <a:pPr marL="342900" lvl="2" indent="-342900">
              <a:buFont typeface="Wingdings" panose="05000000000000000000" pitchFamily="2" charset="2"/>
              <a:buChar char="l"/>
            </a:pPr>
            <a:r>
              <a:rPr lang="en-US" altLang="zh-CN" sz="2400" dirty="0"/>
              <a:t>10.1.2 </a:t>
            </a:r>
            <a:r>
              <a:rPr lang="zh-CN" altLang="zh-CN" sz="2400" dirty="0"/>
              <a:t>界面布局设计</a:t>
            </a:r>
          </a:p>
          <a:p>
            <a:pPr marL="800100" lvl="3" indent="-342900">
              <a:buFont typeface="Wingdings" panose="05000000000000000000" pitchFamily="2" charset="2"/>
              <a:buChar char="l"/>
            </a:pPr>
            <a:r>
              <a:rPr lang="en-US" altLang="zh-CN" sz="2200" dirty="0"/>
              <a:t>2. </a:t>
            </a:r>
            <a:r>
              <a:rPr lang="zh-CN" altLang="zh-CN" sz="2000" dirty="0"/>
              <a:t>信息展示区设计</a:t>
            </a:r>
          </a:p>
          <a:p>
            <a:pPr marL="1257300" lvl="4" indent="-342900">
              <a:buFont typeface="Wingdings" panose="05000000000000000000" pitchFamily="2" charset="2"/>
              <a:buChar char="l"/>
            </a:pPr>
            <a:r>
              <a:rPr lang="zh-CN" altLang="en-US" sz="2200" dirty="0"/>
              <a:t>使用</a:t>
            </a:r>
            <a:r>
              <a:rPr lang="en-US" altLang="zh-CN" sz="2200" dirty="0"/>
              <a:t>&lt;div&gt;</a:t>
            </a:r>
            <a:r>
              <a:rPr lang="zh-CN" altLang="en-US" sz="2200" dirty="0"/>
              <a:t>划分区域</a:t>
            </a:r>
            <a:endParaRPr lang="en-US" altLang="zh-CN" sz="22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2292" name="图片 1">
            <a:extLst>
              <a:ext uri="{FF2B5EF4-FFF2-40B4-BE49-F238E27FC236}">
                <a16:creationId xmlns:a16="http://schemas.microsoft.com/office/drawing/2014/main" id="{236F3388-242A-411B-9380-6795C9A578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888" y="3925888"/>
            <a:ext cx="4467225"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3" name="文本框 3">
            <a:extLst>
              <a:ext uri="{FF2B5EF4-FFF2-40B4-BE49-F238E27FC236}">
                <a16:creationId xmlns:a16="http://schemas.microsoft.com/office/drawing/2014/main" id="{D50C1D9F-D651-4131-B81C-3BD23D16FC8B}"/>
              </a:ext>
            </a:extLst>
          </p:cNvPr>
          <p:cNvSpPr txBox="1">
            <a:spLocks noChangeArrowheads="1"/>
          </p:cNvSpPr>
          <p:nvPr/>
        </p:nvSpPr>
        <p:spPr bwMode="auto">
          <a:xfrm>
            <a:off x="4976813" y="1746250"/>
            <a:ext cx="6278562" cy="4237038"/>
          </a:xfrm>
          <a:prstGeom prst="rect">
            <a:avLst/>
          </a:prstGeom>
          <a:noFill/>
          <a:ln w="19050">
            <a:solidFill>
              <a:srgbClr val="7030A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ea typeface="华文新魏" panose="02010800040101010101" pitchFamily="2" charset="-122"/>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ea typeface="华文新魏" panose="02010800040101010101" pitchFamily="2" charset="-122"/>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ea typeface="华文新魏" panose="02010800040101010101" pitchFamily="2" charset="-122"/>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ea typeface="华文新魏" panose="02010800040101010101" pitchFamily="2" charset="-122"/>
              </a:defRPr>
            </a:lvl9pPr>
          </a:lstStyle>
          <a:p>
            <a:pPr>
              <a:buFont typeface="Trebuchet MS" panose="020B0603020202020204" pitchFamily="34" charset="0"/>
              <a:buAutoNum type="arabicPeriod"/>
            </a:pPr>
            <a:r>
              <a:rPr lang="en-US" altLang="zh-CN" sz="1600"/>
              <a:t> &lt;!--</a:t>
            </a:r>
            <a:r>
              <a:rPr lang="zh-CN" altLang="zh-CN" sz="1600"/>
              <a:t>状态信息栏</a:t>
            </a:r>
            <a:r>
              <a:rPr lang="en-US" altLang="zh-CN" sz="1600"/>
              <a:t>--&gt;</a:t>
            </a:r>
            <a:endParaRPr lang="zh-CN" altLang="zh-CN" sz="1600"/>
          </a:p>
          <a:p>
            <a:pPr>
              <a:buFont typeface="Trebuchet MS" panose="020B0603020202020204" pitchFamily="34" charset="0"/>
              <a:buAutoNum type="arabicPeriod"/>
            </a:pPr>
            <a:r>
              <a:rPr lang="en-US" altLang="zh-CN" sz="1600"/>
              <a:t>    &lt;div id="status"&gt;</a:t>
            </a:r>
            <a:endParaRPr lang="zh-CN" altLang="zh-CN" sz="1600"/>
          </a:p>
          <a:p>
            <a:pPr>
              <a:buFont typeface="Trebuchet MS" panose="020B0603020202020204" pitchFamily="34" charset="0"/>
              <a:buAutoNum type="arabicPeriod"/>
            </a:pPr>
            <a:r>
              <a:rPr lang="en-US" altLang="zh-CN" sz="1600"/>
              <a:t>        &lt;!--</a:t>
            </a:r>
            <a:r>
              <a:rPr lang="zh-CN" altLang="zh-CN" sz="1600"/>
              <a:t>历史最高分</a:t>
            </a:r>
            <a:r>
              <a:rPr lang="en-US" altLang="zh-CN" sz="1600"/>
              <a:t>--&gt;</a:t>
            </a:r>
            <a:endParaRPr lang="zh-CN" altLang="zh-CN" sz="1600"/>
          </a:p>
          <a:p>
            <a:pPr>
              <a:buFont typeface="Trebuchet MS" panose="020B0603020202020204" pitchFamily="34" charset="0"/>
              <a:buAutoNum type="arabicPeriod"/>
            </a:pPr>
            <a:r>
              <a:rPr lang="en-US" altLang="zh-CN" sz="1600"/>
              <a:t>        &lt;div class="box"&gt;</a:t>
            </a:r>
            <a:endParaRPr lang="zh-CN" altLang="zh-CN" sz="1600"/>
          </a:p>
          <a:p>
            <a:pPr>
              <a:buFont typeface="Trebuchet MS" panose="020B0603020202020204" pitchFamily="34" charset="0"/>
              <a:buAutoNum type="arabicPeriod"/>
            </a:pPr>
            <a:r>
              <a:rPr lang="en-US" altLang="zh-CN" sz="1600"/>
              <a:t>            </a:t>
            </a:r>
            <a:r>
              <a:rPr lang="zh-CN" altLang="zh-CN" sz="1600"/>
              <a:t>历史最高分：</a:t>
            </a:r>
            <a:r>
              <a:rPr lang="en-US" altLang="zh-CN" sz="1600"/>
              <a:t>&lt;span id="bestScore"&gt;0&lt;/span&gt;</a:t>
            </a:r>
            <a:endParaRPr lang="zh-CN" altLang="zh-CN" sz="1600"/>
          </a:p>
          <a:p>
            <a:pPr>
              <a:buFont typeface="Trebuchet MS" panose="020B0603020202020204" pitchFamily="34" charset="0"/>
              <a:buAutoNum type="arabicPeriod"/>
            </a:pPr>
            <a:r>
              <a:rPr lang="en-US" altLang="zh-CN" sz="1600"/>
              <a:t>        &lt;/div&gt;</a:t>
            </a:r>
            <a:endParaRPr lang="zh-CN" altLang="zh-CN" sz="1600"/>
          </a:p>
          <a:p>
            <a:pPr>
              <a:buFont typeface="Trebuchet MS" panose="020B0603020202020204" pitchFamily="34" charset="0"/>
              <a:buAutoNum type="arabicPeriod"/>
            </a:pPr>
            <a:r>
              <a:rPr lang="en-US" altLang="zh-CN" sz="1600"/>
              <a:t>        &lt;!--</a:t>
            </a:r>
            <a:r>
              <a:rPr lang="zh-CN" altLang="zh-CN" sz="1600"/>
              <a:t>当前分数</a:t>
            </a:r>
            <a:r>
              <a:rPr lang="en-US" altLang="zh-CN" sz="1600"/>
              <a:t>--&gt;</a:t>
            </a:r>
            <a:endParaRPr lang="zh-CN" altLang="zh-CN" sz="1600"/>
          </a:p>
          <a:p>
            <a:pPr>
              <a:buFont typeface="Trebuchet MS" panose="020B0603020202020204" pitchFamily="34" charset="0"/>
              <a:buAutoNum type="arabicPeriod"/>
            </a:pPr>
            <a:r>
              <a:rPr lang="en-US" altLang="zh-CN" sz="1600"/>
              <a:t>        &lt;div class="box"&gt;</a:t>
            </a:r>
            <a:endParaRPr lang="zh-CN" altLang="zh-CN" sz="1600"/>
          </a:p>
          <a:p>
            <a:pPr>
              <a:buFont typeface="Trebuchet MS" panose="020B0603020202020204" pitchFamily="34" charset="0"/>
              <a:buAutoNum type="arabicPeriod"/>
            </a:pPr>
            <a:r>
              <a:rPr lang="en-US" altLang="zh-CN" sz="1600"/>
              <a:t>            </a:t>
            </a:r>
            <a:r>
              <a:rPr lang="zh-CN" altLang="zh-CN" sz="1600"/>
              <a:t>当前分数：</a:t>
            </a:r>
            <a:r>
              <a:rPr lang="en-US" altLang="zh-CN" sz="1600"/>
              <a:t>&lt;span id="currentScore"&gt;0&lt;/span&gt;</a:t>
            </a:r>
            <a:endParaRPr lang="zh-CN" altLang="zh-CN" sz="1600"/>
          </a:p>
          <a:p>
            <a:pPr>
              <a:buFont typeface="Trebuchet MS" panose="020B0603020202020204" pitchFamily="34" charset="0"/>
              <a:buAutoNum type="arabicPeriod"/>
            </a:pPr>
            <a:r>
              <a:rPr lang="en-US" altLang="zh-CN" sz="1600"/>
              <a:t>        &lt;/div&gt;</a:t>
            </a:r>
            <a:endParaRPr lang="zh-CN" altLang="zh-CN" sz="1600"/>
          </a:p>
          <a:p>
            <a:pPr>
              <a:buFont typeface="Trebuchet MS" panose="020B0603020202020204" pitchFamily="34" charset="0"/>
              <a:buAutoNum type="arabicPeriod"/>
            </a:pPr>
            <a:r>
              <a:rPr lang="en-US" altLang="zh-CN" sz="1600"/>
              <a:t>    &lt;/div&gt;</a:t>
            </a:r>
          </a:p>
        </p:txBody>
      </p:sp>
    </p:spTree>
    <p:extLst>
      <p:ext uri="{BB962C8B-B14F-4D97-AF65-F5344CB8AC3E}">
        <p14:creationId xmlns:p14="http://schemas.microsoft.com/office/powerpoint/2010/main" val="3960799866"/>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40FAF371-5ED2-49DC-B59B-E89B07703A3C}"/>
              </a:ext>
            </a:extLst>
          </p:cNvPr>
          <p:cNvSpPr>
            <a:spLocks noGrp="1"/>
          </p:cNvSpPr>
          <p:nvPr>
            <p:ph type="title"/>
          </p:nvPr>
        </p:nvSpPr>
        <p:spPr>
          <a:xfrm>
            <a:off x="530225" y="430213"/>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3315" name="内容占位符 1">
            <a:extLst>
              <a:ext uri="{FF2B5EF4-FFF2-40B4-BE49-F238E27FC236}">
                <a16:creationId xmlns:a16="http://schemas.microsoft.com/office/drawing/2014/main" id="{331ECB7F-0D47-46C5-B40F-4895F7B43988}"/>
              </a:ext>
            </a:extLst>
          </p:cNvPr>
          <p:cNvSpPr>
            <a:spLocks noGrp="1"/>
          </p:cNvSpPr>
          <p:nvPr>
            <p:ph idx="1"/>
          </p:nvPr>
        </p:nvSpPr>
        <p:spPr>
          <a:xfrm>
            <a:off x="530225" y="1751013"/>
            <a:ext cx="5095875" cy="3881437"/>
          </a:xfrm>
        </p:spPr>
        <p:txBody>
          <a:bodyPr/>
          <a:lstStyle/>
          <a:p>
            <a:pPr marL="342900" lvl="2" indent="-342900">
              <a:buFont typeface="Wingdings" panose="05000000000000000000" pitchFamily="2" charset="2"/>
              <a:buChar char="l"/>
            </a:pPr>
            <a:r>
              <a:rPr lang="en-US" altLang="zh-CN" sz="2400" dirty="0"/>
              <a:t>10.1.2 </a:t>
            </a:r>
            <a:r>
              <a:rPr lang="zh-CN" altLang="zh-CN" sz="2400" dirty="0"/>
              <a:t>界面布局设计</a:t>
            </a:r>
          </a:p>
          <a:p>
            <a:pPr marL="800100" lvl="3" indent="-342900">
              <a:buFont typeface="Wingdings" panose="05000000000000000000" pitchFamily="2" charset="2"/>
              <a:buChar char="l"/>
            </a:pPr>
            <a:r>
              <a:rPr lang="en-US" altLang="zh-CN" sz="2200" dirty="0"/>
              <a:t>3.</a:t>
            </a:r>
            <a:r>
              <a:rPr lang="zh-CN" altLang="zh-CN" sz="2200" dirty="0"/>
              <a:t>主游戏界面设计</a:t>
            </a:r>
          </a:p>
          <a:p>
            <a:pPr marL="1257300" lvl="4" indent="-342900">
              <a:buFont typeface="Wingdings" panose="05000000000000000000" pitchFamily="2" charset="2"/>
              <a:buChar char="l"/>
            </a:pPr>
            <a:r>
              <a:rPr lang="zh-CN" altLang="en-US" sz="2000" dirty="0"/>
              <a:t>使用</a:t>
            </a:r>
            <a:r>
              <a:rPr lang="en-US" altLang="zh-CN" sz="2000" dirty="0"/>
              <a:t>&lt;canvas&gt;</a:t>
            </a:r>
            <a:r>
              <a:rPr lang="zh-CN" altLang="zh-CN" sz="2000" dirty="0"/>
              <a:t>元素</a:t>
            </a:r>
            <a:r>
              <a:rPr lang="zh-CN" altLang="en-US" sz="2000" dirty="0"/>
              <a:t>制作游戏画面</a:t>
            </a:r>
            <a:endParaRPr lang="en-US" altLang="zh-CN" sz="2000" dirty="0"/>
          </a:p>
          <a:p>
            <a:pPr marL="1257300" lvl="4" indent="-342900">
              <a:buFont typeface="Wingdings" panose="05000000000000000000" pitchFamily="2" charset="2"/>
              <a:buChar char="l"/>
            </a:pPr>
            <a:r>
              <a:rPr lang="zh-CN" altLang="en-US" sz="2000" dirty="0"/>
              <a:t>使用</a:t>
            </a:r>
            <a:r>
              <a:rPr lang="en-US" altLang="zh-CN" sz="2000" dirty="0"/>
              <a:t>&lt;button&gt;</a:t>
            </a:r>
            <a:r>
              <a:rPr lang="zh-CN" altLang="en-US" sz="2000" dirty="0"/>
              <a:t>元素制作按钮</a:t>
            </a:r>
            <a:endParaRPr lang="en-US" altLang="zh-CN" sz="20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3316" name="图片 1">
            <a:extLst>
              <a:ext uri="{FF2B5EF4-FFF2-40B4-BE49-F238E27FC236}">
                <a16:creationId xmlns:a16="http://schemas.microsoft.com/office/drawing/2014/main" id="{E1B90368-B39E-43D9-AF1C-D8B3ABB6E1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2438" y="1825625"/>
            <a:ext cx="4410075" cy="291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20766755"/>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3">
            <a:extLst>
              <a:ext uri="{FF2B5EF4-FFF2-40B4-BE49-F238E27FC236}">
                <a16:creationId xmlns:a16="http://schemas.microsoft.com/office/drawing/2014/main" id="{FA1FE94B-7B16-4CA2-B729-35215E3A7218}"/>
              </a:ext>
            </a:extLst>
          </p:cNvPr>
          <p:cNvSpPr>
            <a:spLocks noGrp="1"/>
          </p:cNvSpPr>
          <p:nvPr>
            <p:ph type="title"/>
          </p:nvPr>
        </p:nvSpPr>
        <p:spPr>
          <a:xfrm>
            <a:off x="530225" y="430213"/>
            <a:ext cx="8613775" cy="1320800"/>
          </a:xfrm>
        </p:spPr>
        <p:txBody>
          <a:bodyPr rtlCol="0"/>
          <a:lstStyle/>
          <a:p>
            <a:pPr lvl="1" eaLnBrk="1" hangingPunct="1">
              <a:tabLst>
                <a:tab pos="5267325" algn="r"/>
              </a:tabLst>
              <a:defRPr/>
            </a:pP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10.1 </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基于</a:t>
            </a:r>
            <a:r>
              <a:rPr lang="en-US"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HTML5</a:t>
            </a:r>
            <a:r>
              <a:rPr lang="zh-CN" altLang="zh-CN" sz="4000" b="1" dirty="0">
                <a:solidFill>
                  <a:schemeClr val="accent1">
                    <a:lumMod val="75000"/>
                  </a:schemeClr>
                </a:solidFill>
                <a:latin typeface="宋体" panose="02010600030101010101" pitchFamily="2" charset="-122"/>
                <a:ea typeface="宋体" panose="02010600030101010101" pitchFamily="2" charset="-122"/>
                <a:cs typeface="Times New Roman" panose="02020603050405020304" pitchFamily="18" charset="0"/>
              </a:rPr>
              <a:t>的贪吃蛇游戏的设计与实现</a:t>
            </a:r>
          </a:p>
        </p:txBody>
      </p:sp>
      <p:sp>
        <p:nvSpPr>
          <p:cNvPr id="14339" name="内容占位符 1">
            <a:extLst>
              <a:ext uri="{FF2B5EF4-FFF2-40B4-BE49-F238E27FC236}">
                <a16:creationId xmlns:a16="http://schemas.microsoft.com/office/drawing/2014/main" id="{87C3F8E7-266F-4444-9365-3D23491E27DC}"/>
              </a:ext>
            </a:extLst>
          </p:cNvPr>
          <p:cNvSpPr>
            <a:spLocks noGrp="1"/>
          </p:cNvSpPr>
          <p:nvPr>
            <p:ph idx="1"/>
          </p:nvPr>
        </p:nvSpPr>
        <p:spPr>
          <a:xfrm>
            <a:off x="530225" y="1751013"/>
            <a:ext cx="5095875" cy="3881437"/>
          </a:xfrm>
        </p:spPr>
        <p:txBody>
          <a:bodyPr/>
          <a:lstStyle/>
          <a:p>
            <a:pPr marL="342900" lvl="2" indent="-342900">
              <a:buFont typeface="Wingdings" panose="05000000000000000000" pitchFamily="2" charset="2"/>
              <a:buChar char="l"/>
            </a:pPr>
            <a:r>
              <a:rPr lang="en-US" altLang="zh-CN" sz="2400" dirty="0"/>
              <a:t>10.1.3 </a:t>
            </a:r>
            <a:r>
              <a:rPr lang="zh-CN" altLang="zh-CN" sz="2400" dirty="0"/>
              <a:t>数据模型设计</a:t>
            </a:r>
          </a:p>
          <a:p>
            <a:pPr marL="800100" lvl="3" indent="-342900">
              <a:buFont typeface="Wingdings" panose="05000000000000000000" pitchFamily="2" charset="2"/>
              <a:buChar char="l"/>
            </a:pPr>
            <a:r>
              <a:rPr lang="en-US" altLang="zh-CN" sz="2200" dirty="0"/>
              <a:t>1. </a:t>
            </a:r>
            <a:r>
              <a:rPr lang="zh-CN" altLang="zh-CN" sz="2200" dirty="0"/>
              <a:t>创建贪吃蛇模型</a:t>
            </a:r>
          </a:p>
          <a:p>
            <a:pPr marL="342900" lvl="2" indent="-342900">
              <a:buFont typeface="Wingdings" panose="05000000000000000000" pitchFamily="2" charset="2"/>
              <a:buChar char="l"/>
            </a:pPr>
            <a:endParaRPr lang="zh-CN" altLang="zh-CN" sz="2400" dirty="0"/>
          </a:p>
          <a:p>
            <a:pPr marL="1257300" lvl="4" indent="-342900">
              <a:buFont typeface="Wingdings" panose="05000000000000000000" pitchFamily="2" charset="2"/>
              <a:buChar char="l"/>
            </a:pPr>
            <a:endParaRPr lang="zh-CN" altLang="zh-CN" sz="2200" dirty="0"/>
          </a:p>
          <a:p>
            <a:pPr marL="342900" lvl="2" indent="-342900">
              <a:buFont typeface="Wingdings" panose="05000000000000000000" pitchFamily="2" charset="2"/>
              <a:buChar char="l"/>
            </a:pPr>
            <a:endParaRPr lang="zh-CN" altLang="zh-CN" sz="2400" dirty="0"/>
          </a:p>
          <a:p>
            <a:endParaRPr lang="zh-CN" altLang="en-US" dirty="0"/>
          </a:p>
        </p:txBody>
      </p:sp>
      <p:pic>
        <p:nvPicPr>
          <p:cNvPr id="14340" name="图片 2">
            <a:extLst>
              <a:ext uri="{FF2B5EF4-FFF2-40B4-BE49-F238E27FC236}">
                <a16:creationId xmlns:a16="http://schemas.microsoft.com/office/drawing/2014/main" id="{02FE22DD-642E-4935-AC49-0C0CE95B3A1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24113" y="3333750"/>
            <a:ext cx="5334000"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1889775"/>
      </p:ext>
    </p:extLst>
  </p:cSld>
  <p:clrMapOvr>
    <a:masterClrMapping/>
  </p:clrMapOvr>
  <p:transition>
    <p:wipe dir="r"/>
  </p:transition>
</p:sld>
</file>

<file path=ppt/theme/theme1.xml><?xml version="1.0" encoding="utf-8"?>
<a:theme xmlns:a="http://schemas.openxmlformats.org/drawingml/2006/main" name="平面">
  <a:themeElements>
    <a:clrScheme name="紫罗兰色">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2376</TotalTime>
  <Words>3040</Words>
  <Application>Microsoft Office PowerPoint</Application>
  <PresentationFormat>宽屏</PresentationFormat>
  <Paragraphs>394</Paragraphs>
  <Slides>47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47</vt:i4>
      </vt:variant>
    </vt:vector>
  </HeadingPairs>
  <TitlesOfParts>
    <vt:vector size="55" baseType="lpstr">
      <vt:lpstr>等线</vt:lpstr>
      <vt:lpstr>宋体</vt:lpstr>
      <vt:lpstr>Arial</vt:lpstr>
      <vt:lpstr>Calibri</vt:lpstr>
      <vt:lpstr>Trebuchet MS</vt:lpstr>
      <vt:lpstr>Wingdings</vt:lpstr>
      <vt:lpstr>Wingdings 3</vt:lpstr>
      <vt:lpstr>平面</vt:lpstr>
      <vt:lpstr>实验十 综合应用设计实例</vt:lpstr>
      <vt:lpstr>说明</vt:lpstr>
      <vt:lpstr>目录</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10.1 基于HTML5的贪吃蛇游戏的设计与实现</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lpstr>10.2 企业文化用品展示网页的开发</vt:lpstr>
    </vt:vector>
  </TitlesOfParts>
  <Company>Neusoft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Lixin Ma</dc:creator>
  <cp:lastModifiedBy>连 宇昊</cp:lastModifiedBy>
  <cp:revision>862</cp:revision>
  <dcterms:created xsi:type="dcterms:W3CDTF">2013-04-09T00:17:48Z</dcterms:created>
  <dcterms:modified xsi:type="dcterms:W3CDTF">2023-04-27T13:48:51Z</dcterms:modified>
</cp:coreProperties>
</file>

<file path=docProps/thumbnail.jpeg>
</file>